
<file path=[Content_Types].xml><?xml version="1.0" encoding="utf-8"?>
<Types xmlns="http://schemas.openxmlformats.org/package/2006/content-types">
  <Default Extension="png" ContentType="image/png"/>
  <Default Extension="mpeg" ContentType="video/mp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6" r:id="rId8"/>
    <p:sldId id="268" r:id="rId9"/>
    <p:sldId id="269" r:id="rId10"/>
    <p:sldId id="270" r:id="rId11"/>
    <p:sldId id="272" r:id="rId12"/>
    <p:sldId id="275" r:id="rId13"/>
    <p:sldId id="273" r:id="rId14"/>
    <p:sldId id="274" r:id="rId15"/>
    <p:sldId id="271" r:id="rId16"/>
    <p:sldId id="262" r:id="rId17"/>
    <p:sldId id="263" r:id="rId18"/>
    <p:sldId id="264" r:id="rId19"/>
    <p:sldId id="265" r:id="rId20"/>
    <p:sldId id="267" r:id="rId21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76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8DA47-AEF5-4B3F-892A-E6C2E0AB810F}" type="datetimeFigureOut">
              <a:rPr lang="es-EC" smtClean="0"/>
              <a:t>07/10/2011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8B2DE-A93B-482B-8F37-48D827F79A6A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323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8DA47-AEF5-4B3F-892A-E6C2E0AB810F}" type="datetimeFigureOut">
              <a:rPr lang="es-EC" smtClean="0"/>
              <a:t>07/10/2011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8B2DE-A93B-482B-8F37-48D827F79A6A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88094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8DA47-AEF5-4B3F-892A-E6C2E0AB810F}" type="datetimeFigureOut">
              <a:rPr lang="es-EC" smtClean="0"/>
              <a:t>07/10/2011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8B2DE-A93B-482B-8F37-48D827F79A6A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07320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8DA47-AEF5-4B3F-892A-E6C2E0AB810F}" type="datetimeFigureOut">
              <a:rPr lang="es-EC" smtClean="0"/>
              <a:t>07/10/2011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8B2DE-A93B-482B-8F37-48D827F79A6A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28618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8DA47-AEF5-4B3F-892A-E6C2E0AB810F}" type="datetimeFigureOut">
              <a:rPr lang="es-EC" smtClean="0"/>
              <a:t>07/10/2011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8B2DE-A93B-482B-8F37-48D827F79A6A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89553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8DA47-AEF5-4B3F-892A-E6C2E0AB810F}" type="datetimeFigureOut">
              <a:rPr lang="es-EC" smtClean="0"/>
              <a:t>07/10/2011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8B2DE-A93B-482B-8F37-48D827F79A6A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18969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8DA47-AEF5-4B3F-892A-E6C2E0AB810F}" type="datetimeFigureOut">
              <a:rPr lang="es-EC" smtClean="0"/>
              <a:t>07/10/2011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8B2DE-A93B-482B-8F37-48D827F79A6A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15437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8DA47-AEF5-4B3F-892A-E6C2E0AB810F}" type="datetimeFigureOut">
              <a:rPr lang="es-EC" smtClean="0"/>
              <a:t>07/10/2011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8B2DE-A93B-482B-8F37-48D827F79A6A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95432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8DA47-AEF5-4B3F-892A-E6C2E0AB810F}" type="datetimeFigureOut">
              <a:rPr lang="es-EC" smtClean="0"/>
              <a:t>07/10/2011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8B2DE-A93B-482B-8F37-48D827F79A6A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89833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8DA47-AEF5-4B3F-892A-E6C2E0AB810F}" type="datetimeFigureOut">
              <a:rPr lang="es-EC" smtClean="0"/>
              <a:t>07/10/2011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8B2DE-A93B-482B-8F37-48D827F79A6A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09603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8DA47-AEF5-4B3F-892A-E6C2E0AB810F}" type="datetimeFigureOut">
              <a:rPr lang="es-EC" smtClean="0"/>
              <a:t>07/10/2011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8B2DE-A93B-482B-8F37-48D827F79A6A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69320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8DA47-AEF5-4B3F-892A-E6C2E0AB810F}" type="datetimeFigureOut">
              <a:rPr lang="es-EC" smtClean="0"/>
              <a:t>07/10/2011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8B2DE-A93B-482B-8F37-48D827F79A6A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31341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eg"/><Relationship Id="rId1" Type="http://schemas.microsoft.com/office/2007/relationships/media" Target="../media/media2.mpe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eg"/><Relationship Id="rId1" Type="http://schemas.microsoft.com/office/2007/relationships/media" Target="../media/media3.mpe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eg"/><Relationship Id="rId1" Type="http://schemas.microsoft.com/office/2007/relationships/media" Target="../media/media4.mpe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99592" y="26064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EC" dirty="0" smtClean="0">
                <a:solidFill>
                  <a:schemeClr val="bg1"/>
                </a:solidFill>
              </a:rPr>
              <a:t/>
            </a:r>
            <a:br>
              <a:rPr lang="es-EC" dirty="0" smtClean="0">
                <a:solidFill>
                  <a:schemeClr val="bg1"/>
                </a:solidFill>
              </a:rPr>
            </a:br>
            <a:r>
              <a:rPr lang="es-EC" dirty="0" err="1" smtClean="0">
                <a:solidFill>
                  <a:schemeClr val="bg1"/>
                </a:solidFill>
              </a:rPr>
              <a:t>Ideófonos</a:t>
            </a:r>
            <a:r>
              <a:rPr lang="es-EC" dirty="0" smtClean="0">
                <a:solidFill>
                  <a:schemeClr val="bg1"/>
                </a:solidFill>
              </a:rPr>
              <a:t> en </a:t>
            </a:r>
            <a:r>
              <a:rPr lang="es-EC" dirty="0" err="1" smtClean="0">
                <a:solidFill>
                  <a:schemeClr val="bg1"/>
                </a:solidFill>
              </a:rPr>
              <a:t>Wao</a:t>
            </a:r>
            <a:r>
              <a:rPr lang="es-EC" dirty="0" smtClean="0">
                <a:solidFill>
                  <a:schemeClr val="bg1"/>
                </a:solidFill>
              </a:rPr>
              <a:t> </a:t>
            </a:r>
            <a:r>
              <a:rPr lang="es-EC" dirty="0" err="1" smtClean="0">
                <a:solidFill>
                  <a:schemeClr val="bg1"/>
                </a:solidFill>
              </a:rPr>
              <a:t>terero</a:t>
            </a:r>
            <a:r>
              <a:rPr lang="es-EC" dirty="0" smtClean="0">
                <a:solidFill>
                  <a:schemeClr val="bg1"/>
                </a:solidFill>
              </a:rPr>
              <a:t/>
            </a:r>
            <a:br>
              <a:rPr lang="es-EC" dirty="0" smtClean="0">
                <a:solidFill>
                  <a:schemeClr val="bg1"/>
                </a:solidFill>
              </a:rPr>
            </a:br>
            <a:r>
              <a:rPr lang="es-EC" sz="2700" dirty="0" err="1" smtClean="0">
                <a:solidFill>
                  <a:schemeClr val="bg1"/>
                </a:solidFill>
              </a:rPr>
              <a:t>Uboye</a:t>
            </a:r>
            <a:r>
              <a:rPr lang="es-EC" sz="2700" dirty="0" smtClean="0">
                <a:solidFill>
                  <a:schemeClr val="bg1"/>
                </a:solidFill>
              </a:rPr>
              <a:t> </a:t>
            </a:r>
            <a:r>
              <a:rPr lang="es-EC" sz="2700" dirty="0" err="1" smtClean="0">
                <a:solidFill>
                  <a:schemeClr val="bg1"/>
                </a:solidFill>
              </a:rPr>
              <a:t>Gaba</a:t>
            </a:r>
            <a:r>
              <a:rPr lang="es-EC" sz="2700" dirty="0" smtClean="0">
                <a:solidFill>
                  <a:schemeClr val="bg1"/>
                </a:solidFill>
              </a:rPr>
              <a:t> </a:t>
            </a:r>
            <a:br>
              <a:rPr lang="es-EC" sz="2700" dirty="0" smtClean="0">
                <a:solidFill>
                  <a:schemeClr val="bg1"/>
                </a:solidFill>
              </a:rPr>
            </a:br>
            <a:r>
              <a:rPr lang="es-EC" sz="2700" dirty="0" smtClean="0">
                <a:solidFill>
                  <a:schemeClr val="bg1"/>
                </a:solidFill>
              </a:rPr>
              <a:t>NAWE, NACIONALIDAD WAORANI DEL ECUADOR/ FLACSO</a:t>
            </a:r>
            <a:br>
              <a:rPr lang="es-EC" sz="2700" dirty="0" smtClean="0">
                <a:solidFill>
                  <a:schemeClr val="bg1"/>
                </a:solidFill>
              </a:rPr>
            </a:br>
            <a:endParaRPr lang="es-EC" sz="2700" dirty="0">
              <a:solidFill>
                <a:schemeClr val="bg1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420888"/>
            <a:ext cx="6479704" cy="3641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6078487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 smtClean="0">
                <a:solidFill>
                  <a:schemeClr val="bg1"/>
                </a:solidFill>
              </a:rPr>
              <a:t>¡O </a:t>
            </a:r>
            <a:r>
              <a:rPr lang="es-EC" sz="2400" dirty="0" err="1" smtClean="0">
                <a:solidFill>
                  <a:schemeClr val="bg1"/>
                </a:solidFill>
              </a:rPr>
              <a:t>o</a:t>
            </a:r>
            <a:r>
              <a:rPr lang="es-EC" sz="2400" dirty="0" smtClean="0">
                <a:solidFill>
                  <a:schemeClr val="bg1"/>
                </a:solidFill>
              </a:rPr>
              <a:t> </a:t>
            </a:r>
            <a:r>
              <a:rPr lang="es-EC" sz="2400" dirty="0" err="1" smtClean="0">
                <a:solidFill>
                  <a:schemeClr val="bg1"/>
                </a:solidFill>
              </a:rPr>
              <a:t>o</a:t>
            </a:r>
            <a:r>
              <a:rPr lang="es-EC" sz="2400" dirty="0" smtClean="0">
                <a:solidFill>
                  <a:schemeClr val="bg1"/>
                </a:solidFill>
              </a:rPr>
              <a:t> </a:t>
            </a:r>
            <a:r>
              <a:rPr lang="es-EC" sz="2400" dirty="0" err="1" smtClean="0">
                <a:solidFill>
                  <a:schemeClr val="bg1"/>
                </a:solidFill>
              </a:rPr>
              <a:t>o</a:t>
            </a:r>
            <a:r>
              <a:rPr lang="es-EC" sz="2400" dirty="0" smtClean="0">
                <a:solidFill>
                  <a:schemeClr val="bg1"/>
                </a:solidFill>
              </a:rPr>
              <a:t> </a:t>
            </a:r>
            <a:r>
              <a:rPr lang="es-EC" sz="2400" dirty="0" err="1" smtClean="0">
                <a:solidFill>
                  <a:schemeClr val="bg1"/>
                </a:solidFill>
              </a:rPr>
              <a:t>o</a:t>
            </a:r>
            <a:r>
              <a:rPr lang="es-EC" sz="2400" dirty="0" smtClean="0">
                <a:solidFill>
                  <a:schemeClr val="bg1"/>
                </a:solidFill>
              </a:rPr>
              <a:t> </a:t>
            </a:r>
            <a:r>
              <a:rPr lang="es-EC" sz="2400" dirty="0" err="1" smtClean="0">
                <a:solidFill>
                  <a:schemeClr val="bg1"/>
                </a:solidFill>
              </a:rPr>
              <a:t>o</a:t>
            </a:r>
            <a:r>
              <a:rPr lang="es-EC" sz="2400" dirty="0" smtClean="0">
                <a:solidFill>
                  <a:schemeClr val="bg1"/>
                </a:solidFill>
              </a:rPr>
              <a:t> </a:t>
            </a:r>
            <a:r>
              <a:rPr lang="es-EC" sz="2400" dirty="0" err="1" smtClean="0">
                <a:solidFill>
                  <a:schemeClr val="bg1"/>
                </a:solidFill>
              </a:rPr>
              <a:t>o</a:t>
            </a:r>
            <a:r>
              <a:rPr lang="es-EC" sz="2400" dirty="0" smtClean="0">
                <a:solidFill>
                  <a:schemeClr val="bg1"/>
                </a:solidFill>
              </a:rPr>
              <a:t>!</a:t>
            </a:r>
            <a:endParaRPr lang="es-EC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19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0689"/>
            <a:ext cx="8229600" cy="38164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sz="2000" dirty="0" smtClean="0">
                <a:solidFill>
                  <a:schemeClr val="bg1"/>
                </a:solidFill>
              </a:rPr>
              <a:t>O el mismo </a:t>
            </a:r>
            <a:r>
              <a:rPr lang="es-EC" sz="2000" dirty="0" err="1" smtClean="0">
                <a:solidFill>
                  <a:schemeClr val="bg1"/>
                </a:solidFill>
              </a:rPr>
              <a:t>ideófono</a:t>
            </a:r>
            <a:r>
              <a:rPr lang="es-EC" sz="2000" dirty="0" smtClean="0">
                <a:solidFill>
                  <a:schemeClr val="bg1"/>
                </a:solidFill>
              </a:rPr>
              <a:t> puede </a:t>
            </a:r>
            <a:r>
              <a:rPr lang="es-EC" sz="2000" dirty="0">
                <a:solidFill>
                  <a:schemeClr val="bg1"/>
                </a:solidFill>
              </a:rPr>
              <a:t>i</a:t>
            </a:r>
            <a:r>
              <a:rPr lang="es-EC" sz="2000" dirty="0" smtClean="0">
                <a:solidFill>
                  <a:schemeClr val="bg1"/>
                </a:solidFill>
              </a:rPr>
              <a:t>r con diferente verbos:</a:t>
            </a:r>
          </a:p>
          <a:p>
            <a:pPr marL="0" indent="0">
              <a:buNone/>
            </a:pPr>
            <a:endParaRPr lang="es-EC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EC" sz="2000" dirty="0" smtClean="0">
                <a:solidFill>
                  <a:schemeClr val="bg1"/>
                </a:solidFill>
              </a:rPr>
              <a:t>1.	</a:t>
            </a:r>
            <a:r>
              <a:rPr lang="es-EC" sz="2000" i="1" dirty="0" err="1" smtClean="0">
                <a:solidFill>
                  <a:srgbClr val="FFFF00"/>
                </a:solidFill>
              </a:rPr>
              <a:t>Teik</a:t>
            </a:r>
            <a:r>
              <a:rPr lang="es-EC" sz="2000" i="1" dirty="0" smtClean="0">
                <a:solidFill>
                  <a:srgbClr val="FFFF00"/>
                </a:solidFill>
              </a:rPr>
              <a:t>               </a:t>
            </a:r>
            <a:r>
              <a:rPr lang="es-EC" sz="2000" i="1" dirty="0" err="1" smtClean="0">
                <a:solidFill>
                  <a:srgbClr val="FFFF00"/>
                </a:solidFill>
              </a:rPr>
              <a:t>teik</a:t>
            </a:r>
            <a:r>
              <a:rPr lang="es-EC" sz="2000" i="1" dirty="0" smtClean="0">
                <a:solidFill>
                  <a:schemeClr val="bg1"/>
                </a:solidFill>
              </a:rPr>
              <a:t>    </a:t>
            </a:r>
            <a:r>
              <a:rPr lang="es-EC" sz="2000" i="1" dirty="0" err="1" smtClean="0">
                <a:solidFill>
                  <a:srgbClr val="FFC000"/>
                </a:solidFill>
              </a:rPr>
              <a:t>ga</a:t>
            </a:r>
            <a:r>
              <a:rPr lang="es-EC" sz="2000" i="1" dirty="0" smtClean="0">
                <a:solidFill>
                  <a:srgbClr val="FFC000"/>
                </a:solidFill>
              </a:rPr>
              <a:t> -</a:t>
            </a:r>
            <a:r>
              <a:rPr lang="es-EC" sz="2000" i="1" dirty="0" err="1" smtClean="0">
                <a:solidFill>
                  <a:srgbClr val="FFC000"/>
                </a:solidFill>
              </a:rPr>
              <a:t>wa</a:t>
            </a:r>
            <a:r>
              <a:rPr lang="es-EC" sz="2000" i="1" dirty="0" smtClean="0">
                <a:solidFill>
                  <a:schemeClr val="bg1"/>
                </a:solidFill>
              </a:rPr>
              <a:t> -kan -</a:t>
            </a:r>
            <a:r>
              <a:rPr lang="es-EC" sz="2000" i="1" dirty="0" err="1" smtClean="0">
                <a:solidFill>
                  <a:schemeClr val="bg1"/>
                </a:solidFill>
              </a:rPr>
              <a:t>pa</a:t>
            </a:r>
            <a:endParaRPr lang="es-EC" sz="2000" i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EC" sz="2000" dirty="0" smtClean="0">
                <a:solidFill>
                  <a:schemeClr val="bg1"/>
                </a:solidFill>
              </a:rPr>
              <a:t>	</a:t>
            </a:r>
            <a:r>
              <a:rPr lang="es-EC" sz="2000" dirty="0" err="1" smtClean="0">
                <a:solidFill>
                  <a:srgbClr val="FFFF00"/>
                </a:solidFill>
              </a:rPr>
              <a:t>pegar:</a:t>
            </a:r>
            <a:r>
              <a:rPr lang="es-EC" sz="2000" i="1" dirty="0" err="1" smtClean="0">
                <a:solidFill>
                  <a:srgbClr val="FFFF00"/>
                </a:solidFill>
              </a:rPr>
              <a:t>IDEO</a:t>
            </a:r>
            <a:r>
              <a:rPr lang="es-EC" sz="2000" i="1" dirty="0" smtClean="0">
                <a:solidFill>
                  <a:srgbClr val="FFFF00"/>
                </a:solidFill>
              </a:rPr>
              <a:t> IDEO  </a:t>
            </a:r>
            <a:r>
              <a:rPr lang="es-EC" sz="2000" dirty="0" smtClean="0">
                <a:solidFill>
                  <a:srgbClr val="FFC000"/>
                </a:solidFill>
              </a:rPr>
              <a:t>pegar -pie</a:t>
            </a:r>
            <a:r>
              <a:rPr lang="es-EC" sz="2000" dirty="0" smtClean="0">
                <a:solidFill>
                  <a:srgbClr val="FFFF00"/>
                </a:solidFill>
              </a:rPr>
              <a:t> </a:t>
            </a:r>
            <a:r>
              <a:rPr lang="es-EC" sz="2000" dirty="0" smtClean="0">
                <a:solidFill>
                  <a:schemeClr val="bg1"/>
                </a:solidFill>
              </a:rPr>
              <a:t>-3 –DCL</a:t>
            </a:r>
          </a:p>
          <a:p>
            <a:pPr marL="0" indent="0">
              <a:buNone/>
            </a:pPr>
            <a:r>
              <a:rPr lang="es-EC" sz="2000" dirty="0">
                <a:solidFill>
                  <a:schemeClr val="bg1"/>
                </a:solidFill>
              </a:rPr>
              <a:t>	</a:t>
            </a:r>
            <a:r>
              <a:rPr lang="es-EC" sz="2000" dirty="0" smtClean="0">
                <a:solidFill>
                  <a:schemeClr val="bg1"/>
                </a:solidFill>
              </a:rPr>
              <a:t>‘Dio una patada</a:t>
            </a:r>
            <a:r>
              <a:rPr lang="es-EC" sz="2000" dirty="0" smtClean="0">
                <a:solidFill>
                  <a:srgbClr val="FFC000"/>
                </a:solidFill>
              </a:rPr>
              <a:t> </a:t>
            </a:r>
            <a:r>
              <a:rPr lang="es-EC" sz="2000" i="1" dirty="0" err="1" smtClean="0">
                <a:solidFill>
                  <a:srgbClr val="FFFF00"/>
                </a:solidFill>
              </a:rPr>
              <a:t>teik</a:t>
            </a:r>
            <a:r>
              <a:rPr lang="es-EC" sz="2000" i="1" dirty="0" smtClean="0">
                <a:solidFill>
                  <a:srgbClr val="FFFF00"/>
                </a:solidFill>
              </a:rPr>
              <a:t> </a:t>
            </a:r>
            <a:r>
              <a:rPr lang="es-EC" sz="2000" i="1" dirty="0" err="1" smtClean="0">
                <a:solidFill>
                  <a:srgbClr val="FFFF00"/>
                </a:solidFill>
              </a:rPr>
              <a:t>teik</a:t>
            </a:r>
            <a:r>
              <a:rPr lang="en-US" sz="2000" i="1" dirty="0" smtClean="0">
                <a:solidFill>
                  <a:schemeClr val="bg1"/>
                </a:solidFill>
              </a:rPr>
              <a:t>’</a:t>
            </a:r>
            <a:endParaRPr lang="es-EC" sz="20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s-EC" sz="2000" i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EC" sz="2000" dirty="0" smtClean="0">
                <a:solidFill>
                  <a:schemeClr val="bg1"/>
                </a:solidFill>
              </a:rPr>
              <a:t>2.	</a:t>
            </a:r>
            <a:r>
              <a:rPr lang="es-EC" sz="2000" i="1" dirty="0" err="1" smtClean="0">
                <a:solidFill>
                  <a:srgbClr val="FFFF00"/>
                </a:solidFill>
              </a:rPr>
              <a:t>Teik</a:t>
            </a:r>
            <a:r>
              <a:rPr lang="es-EC" sz="2000" i="1" dirty="0" smtClean="0">
                <a:solidFill>
                  <a:srgbClr val="FFFF00"/>
                </a:solidFill>
              </a:rPr>
              <a:t>              </a:t>
            </a:r>
            <a:r>
              <a:rPr lang="es-EC" sz="2000" i="1" dirty="0" err="1" smtClean="0">
                <a:solidFill>
                  <a:srgbClr val="FFFF00"/>
                </a:solidFill>
              </a:rPr>
              <a:t>teik</a:t>
            </a:r>
            <a:r>
              <a:rPr lang="es-EC" sz="2000" i="1" dirty="0" smtClean="0">
                <a:solidFill>
                  <a:srgbClr val="FFFF00"/>
                </a:solidFill>
              </a:rPr>
              <a:t>     </a:t>
            </a:r>
            <a:r>
              <a:rPr lang="es-EC" sz="2000" i="1" dirty="0" err="1" smtClean="0">
                <a:solidFill>
                  <a:srgbClr val="FFC000"/>
                </a:solidFill>
              </a:rPr>
              <a:t>ta</a:t>
            </a:r>
            <a:r>
              <a:rPr lang="es-EC" sz="2000" i="1" dirty="0" smtClean="0">
                <a:solidFill>
                  <a:srgbClr val="FFC000"/>
                </a:solidFill>
              </a:rPr>
              <a:t> -</a:t>
            </a:r>
            <a:r>
              <a:rPr lang="es-EC" sz="2000" i="1" dirty="0" err="1" smtClean="0">
                <a:solidFill>
                  <a:srgbClr val="FFC000"/>
                </a:solidFill>
              </a:rPr>
              <a:t>mo</a:t>
            </a:r>
            <a:r>
              <a:rPr lang="es-EC" sz="2000" i="1" dirty="0" smtClean="0">
                <a:solidFill>
                  <a:schemeClr val="bg1"/>
                </a:solidFill>
              </a:rPr>
              <a:t> -</a:t>
            </a:r>
            <a:r>
              <a:rPr lang="es-EC" sz="2000" i="1" dirty="0" err="1" smtClean="0">
                <a:solidFill>
                  <a:schemeClr val="bg1"/>
                </a:solidFill>
              </a:rPr>
              <a:t>gan</a:t>
            </a:r>
            <a:r>
              <a:rPr lang="es-EC" sz="2000" i="1" dirty="0" smtClean="0">
                <a:solidFill>
                  <a:schemeClr val="bg1"/>
                </a:solidFill>
              </a:rPr>
              <a:t> -</a:t>
            </a:r>
            <a:r>
              <a:rPr lang="es-EC" sz="2000" i="1" dirty="0" err="1" smtClean="0">
                <a:solidFill>
                  <a:schemeClr val="bg1"/>
                </a:solidFill>
              </a:rPr>
              <a:t>pa</a:t>
            </a:r>
            <a:endParaRPr lang="es-EC" sz="2000" i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EC" sz="2000" i="1" dirty="0" smtClean="0">
                <a:solidFill>
                  <a:schemeClr val="bg1"/>
                </a:solidFill>
              </a:rPr>
              <a:t>	</a:t>
            </a:r>
            <a:r>
              <a:rPr lang="es-EC" sz="2000" dirty="0" err="1">
                <a:solidFill>
                  <a:srgbClr val="FFFF00"/>
                </a:solidFill>
              </a:rPr>
              <a:t>pegar:IDEO</a:t>
            </a:r>
            <a:r>
              <a:rPr lang="es-EC" sz="2000" dirty="0">
                <a:solidFill>
                  <a:srgbClr val="FFFF00"/>
                </a:solidFill>
              </a:rPr>
              <a:t> IDEO  </a:t>
            </a:r>
            <a:r>
              <a:rPr lang="es-EC" sz="2000" dirty="0" smtClean="0">
                <a:solidFill>
                  <a:srgbClr val="FFC000"/>
                </a:solidFill>
              </a:rPr>
              <a:t>pegar -mano </a:t>
            </a:r>
            <a:r>
              <a:rPr lang="es-EC" sz="2000" dirty="0">
                <a:solidFill>
                  <a:schemeClr val="bg1"/>
                </a:solidFill>
              </a:rPr>
              <a:t>-3 –</a:t>
            </a:r>
            <a:r>
              <a:rPr lang="es-EC" sz="2000" dirty="0" smtClean="0">
                <a:solidFill>
                  <a:schemeClr val="bg1"/>
                </a:solidFill>
              </a:rPr>
              <a:t>DCL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s-EC" sz="2000" dirty="0" smtClean="0">
                <a:solidFill>
                  <a:schemeClr val="bg1"/>
                </a:solidFill>
              </a:rPr>
              <a:t>‘Dio un puñetazo</a:t>
            </a:r>
            <a:r>
              <a:rPr lang="es-EC" sz="2000" dirty="0" smtClean="0"/>
              <a:t> </a:t>
            </a:r>
            <a:r>
              <a:rPr lang="es-EC" sz="2000" i="1" dirty="0" err="1" smtClean="0">
                <a:solidFill>
                  <a:srgbClr val="FFFF00"/>
                </a:solidFill>
              </a:rPr>
              <a:t>teik</a:t>
            </a:r>
            <a:r>
              <a:rPr lang="es-EC" sz="2000" i="1" dirty="0" smtClean="0">
                <a:solidFill>
                  <a:srgbClr val="FFFF00"/>
                </a:solidFill>
              </a:rPr>
              <a:t> </a:t>
            </a:r>
            <a:r>
              <a:rPr lang="es-EC" sz="2000" i="1" dirty="0" err="1" smtClean="0">
                <a:solidFill>
                  <a:srgbClr val="FFFF00"/>
                </a:solidFill>
              </a:rPr>
              <a:t>teik</a:t>
            </a:r>
            <a:r>
              <a:rPr lang="es-EC" sz="2000" i="1" dirty="0" smtClean="0">
                <a:solidFill>
                  <a:schemeClr val="bg1"/>
                </a:solidFill>
              </a:rPr>
              <a:t>’</a:t>
            </a:r>
            <a:endParaRPr lang="es-EC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EC" sz="2000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EC" sz="2000" i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EC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29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04664"/>
            <a:ext cx="5796136" cy="32574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672" y="4365104"/>
            <a:ext cx="6624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FF00"/>
                </a:solidFill>
              </a:rPr>
              <a:t>woo  </a:t>
            </a:r>
            <a:r>
              <a:rPr lang="en-US" sz="3200" i="1" dirty="0" err="1" smtClean="0">
                <a:solidFill>
                  <a:srgbClr val="FFFF00"/>
                </a:solidFill>
              </a:rPr>
              <a:t>iyipa</a:t>
            </a:r>
            <a:endParaRPr lang="en-US" sz="3200" i="1" dirty="0" smtClean="0">
              <a:solidFill>
                <a:srgbClr val="FFFF00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‘</a:t>
            </a:r>
            <a:r>
              <a:rPr lang="en-US" sz="3200" dirty="0" err="1" smtClean="0">
                <a:solidFill>
                  <a:schemeClr val="bg1"/>
                </a:solidFill>
              </a:rPr>
              <a:t>flotar</a:t>
            </a:r>
            <a:r>
              <a:rPr lang="en-US" sz="3200" dirty="0" smtClean="0">
                <a:solidFill>
                  <a:schemeClr val="bg1"/>
                </a:solidFill>
              </a:rPr>
              <a:t>’</a:t>
            </a:r>
            <a:endParaRPr lang="es-EC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09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48680"/>
            <a:ext cx="6048672" cy="45365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7664" y="5517232"/>
            <a:ext cx="6048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FF00"/>
                </a:solidFill>
              </a:rPr>
              <a:t>woo  </a:t>
            </a:r>
            <a:r>
              <a:rPr lang="en-US" sz="3200" i="1" dirty="0" err="1" smtClean="0">
                <a:solidFill>
                  <a:srgbClr val="FFFF00"/>
                </a:solidFill>
              </a:rPr>
              <a:t>gopa</a:t>
            </a:r>
            <a:endParaRPr lang="en-US" sz="3200" i="1" dirty="0" smtClean="0">
              <a:solidFill>
                <a:srgbClr val="FFFF00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‘volar’</a:t>
            </a:r>
            <a:endParaRPr lang="es-EC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07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4320480" cy="57606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08104" y="1268760"/>
            <a:ext cx="30963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i="1" dirty="0" err="1" smtClean="0">
                <a:solidFill>
                  <a:srgbClr val="FFFF00"/>
                </a:solidFill>
              </a:rPr>
              <a:t>ñan</a:t>
            </a:r>
            <a:r>
              <a:rPr lang="es-EC" sz="3200" i="1" dirty="0" smtClean="0">
                <a:solidFill>
                  <a:srgbClr val="FFFF00"/>
                </a:solidFill>
              </a:rPr>
              <a:t>  </a:t>
            </a:r>
            <a:r>
              <a:rPr lang="es-EC" sz="3200" i="1" dirty="0" err="1" smtClean="0">
                <a:solidFill>
                  <a:srgbClr val="FFFF00"/>
                </a:solidFill>
              </a:rPr>
              <a:t>enempa</a:t>
            </a:r>
            <a:r>
              <a:rPr lang="es-EC" sz="3200" i="1" dirty="0" smtClean="0">
                <a:solidFill>
                  <a:srgbClr val="FFFF00"/>
                </a:solidFill>
              </a:rPr>
              <a:t> </a:t>
            </a:r>
            <a:endParaRPr lang="es-EC" sz="3200" i="1" dirty="0">
              <a:solidFill>
                <a:srgbClr val="FFFF00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‘</a:t>
            </a:r>
            <a:r>
              <a:rPr lang="en-US" sz="3200" dirty="0" err="1" smtClean="0">
                <a:solidFill>
                  <a:schemeClr val="bg1"/>
                </a:solidFill>
              </a:rPr>
              <a:t>alumbrar</a:t>
            </a:r>
            <a:r>
              <a:rPr lang="es-EC" sz="3200" dirty="0" smtClean="0">
                <a:solidFill>
                  <a:schemeClr val="bg1"/>
                </a:solidFill>
              </a:rPr>
              <a:t>’</a:t>
            </a:r>
            <a:endParaRPr lang="es-EC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78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76672"/>
            <a:ext cx="6192688" cy="46445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7694" y="5517232"/>
            <a:ext cx="61866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i="1" dirty="0" err="1" smtClean="0">
                <a:solidFill>
                  <a:srgbClr val="FFFF00"/>
                </a:solidFill>
              </a:rPr>
              <a:t>Tika</a:t>
            </a:r>
            <a:r>
              <a:rPr lang="es-EC" sz="3200" i="1" dirty="0" smtClean="0">
                <a:solidFill>
                  <a:srgbClr val="FFFF00"/>
                </a:solidFill>
              </a:rPr>
              <a:t> </a:t>
            </a:r>
            <a:r>
              <a:rPr lang="es-EC" sz="3200" i="1" dirty="0" err="1" smtClean="0">
                <a:solidFill>
                  <a:srgbClr val="FFFF00"/>
                </a:solidFill>
              </a:rPr>
              <a:t>enempa</a:t>
            </a:r>
            <a:endParaRPr lang="es-EC" sz="3200" i="1" dirty="0" smtClean="0">
              <a:solidFill>
                <a:srgbClr val="FFFF00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‘</a:t>
            </a:r>
            <a:r>
              <a:rPr lang="en-US" sz="3200" dirty="0" err="1" smtClean="0">
                <a:solidFill>
                  <a:schemeClr val="bg1"/>
                </a:solidFill>
              </a:rPr>
              <a:t>alumbrar</a:t>
            </a:r>
            <a:r>
              <a:rPr lang="en-US" sz="3200" dirty="0" smtClean="0">
                <a:solidFill>
                  <a:schemeClr val="bg1"/>
                </a:solidFill>
              </a:rPr>
              <a:t>’</a:t>
            </a:r>
            <a:endParaRPr lang="es-EC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41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2800" dirty="0">
                <a:solidFill>
                  <a:schemeClr val="bg1"/>
                </a:solidFill>
              </a:rPr>
              <a:t>Los </a:t>
            </a:r>
            <a:r>
              <a:rPr lang="es-EC" sz="2800" dirty="0" err="1">
                <a:solidFill>
                  <a:schemeClr val="bg1"/>
                </a:solidFill>
              </a:rPr>
              <a:t>ideófonos</a:t>
            </a:r>
            <a:r>
              <a:rPr lang="es-EC" sz="2800" dirty="0">
                <a:solidFill>
                  <a:schemeClr val="bg1"/>
                </a:solidFill>
              </a:rPr>
              <a:t> casi siempre </a:t>
            </a:r>
            <a:r>
              <a:rPr lang="es-EC" sz="2800" dirty="0" err="1">
                <a:solidFill>
                  <a:schemeClr val="bg1"/>
                </a:solidFill>
              </a:rPr>
              <a:t>occuren</a:t>
            </a:r>
            <a:r>
              <a:rPr lang="es-EC" sz="2800" dirty="0">
                <a:solidFill>
                  <a:schemeClr val="bg1"/>
                </a:solidFill>
              </a:rPr>
              <a:t> con </a:t>
            </a:r>
            <a:r>
              <a:rPr lang="es-EC" sz="2800" dirty="0" smtClean="0">
                <a:solidFill>
                  <a:schemeClr val="bg1"/>
                </a:solidFill>
              </a:rPr>
              <a:t>gestos:</a:t>
            </a:r>
            <a:r>
              <a:rPr lang="es-EC" sz="2800" dirty="0">
                <a:solidFill>
                  <a:schemeClr val="bg1"/>
                </a:solidFill>
              </a:rPr>
              <a:t/>
            </a:r>
            <a:br>
              <a:rPr lang="es-EC" sz="2800" dirty="0">
                <a:solidFill>
                  <a:schemeClr val="bg1"/>
                </a:solidFill>
              </a:rPr>
            </a:br>
            <a:endParaRPr lang="es-EC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8" y="1412776"/>
            <a:ext cx="4968552" cy="37264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2160" y="1412776"/>
            <a:ext cx="2520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FFFF00"/>
                </a:solidFill>
              </a:rPr>
              <a:t>w</a:t>
            </a:r>
            <a:r>
              <a:rPr lang="en-US" sz="3200" i="1" dirty="0" err="1" smtClean="0">
                <a:solidFill>
                  <a:srgbClr val="FFFF00"/>
                </a:solidFill>
              </a:rPr>
              <a:t>ak</a:t>
            </a:r>
            <a:r>
              <a:rPr lang="en-US" sz="3200" i="1" dirty="0" smtClean="0">
                <a:solidFill>
                  <a:srgbClr val="FFFF00"/>
                </a:solidFill>
              </a:rPr>
              <a:t> </a:t>
            </a:r>
            <a:r>
              <a:rPr lang="en-US" sz="3200" i="1" dirty="0" err="1" smtClean="0">
                <a:solidFill>
                  <a:srgbClr val="FFFF00"/>
                </a:solidFill>
              </a:rPr>
              <a:t>wak</a:t>
            </a:r>
            <a:r>
              <a:rPr lang="en-US" sz="3200" i="1" dirty="0" smtClean="0">
                <a:solidFill>
                  <a:srgbClr val="FFFF00"/>
                </a:solidFill>
              </a:rPr>
              <a:t>  </a:t>
            </a:r>
            <a:r>
              <a:rPr lang="en-US" sz="3200" dirty="0" smtClean="0">
                <a:solidFill>
                  <a:schemeClr val="bg1"/>
                </a:solidFill>
              </a:rPr>
              <a:t>‘</a:t>
            </a:r>
            <a:r>
              <a:rPr lang="en-US" sz="3200" dirty="0" err="1" smtClean="0">
                <a:solidFill>
                  <a:schemeClr val="bg1"/>
                </a:solidFill>
              </a:rPr>
              <a:t>raspar</a:t>
            </a:r>
            <a:r>
              <a:rPr lang="en-US" sz="3200" dirty="0" smtClean="0">
                <a:solidFill>
                  <a:schemeClr val="bg1"/>
                </a:solidFill>
              </a:rPr>
              <a:t>’</a:t>
            </a:r>
            <a:endParaRPr lang="es-EC" sz="32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63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ada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20000" contrast="-20000"/>
          </a:blip>
          <a:stretch>
            <a:fillRect/>
          </a:stretch>
        </p:blipFill>
        <p:spPr>
          <a:xfrm rot="10800000" flipH="1" flipV="1">
            <a:off x="2396658" y="188639"/>
            <a:ext cx="4800534" cy="36004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3312" y="3995678"/>
            <a:ext cx="91301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i="1" dirty="0" err="1">
                <a:solidFill>
                  <a:schemeClr val="bg1"/>
                </a:solidFill>
              </a:rPr>
              <a:t>Pono</a:t>
            </a:r>
            <a:r>
              <a:rPr lang="es-EC" i="1" dirty="0">
                <a:solidFill>
                  <a:schemeClr val="bg1"/>
                </a:solidFill>
              </a:rPr>
              <a:t>  </a:t>
            </a:r>
            <a:r>
              <a:rPr lang="es-EC" i="1" dirty="0" err="1">
                <a:solidFill>
                  <a:srgbClr val="FFFF00"/>
                </a:solidFill>
              </a:rPr>
              <a:t>daa</a:t>
            </a:r>
            <a:r>
              <a:rPr lang="es-EC" i="1" dirty="0">
                <a:solidFill>
                  <a:schemeClr val="bg1"/>
                </a:solidFill>
              </a:rPr>
              <a:t> </a:t>
            </a:r>
            <a:r>
              <a:rPr lang="es-EC" i="1" dirty="0" err="1" smtClean="0">
                <a:solidFill>
                  <a:schemeClr val="bg1"/>
                </a:solidFill>
              </a:rPr>
              <a:t>weñate</a:t>
            </a:r>
            <a:r>
              <a:rPr lang="es-EC" i="1" dirty="0" smtClean="0">
                <a:solidFill>
                  <a:schemeClr val="bg1"/>
                </a:solidFill>
              </a:rPr>
              <a:t> </a:t>
            </a:r>
            <a:r>
              <a:rPr lang="es-EC" i="1" dirty="0" err="1" smtClean="0">
                <a:solidFill>
                  <a:schemeClr val="bg1"/>
                </a:solidFill>
              </a:rPr>
              <a:t>weinga</a:t>
            </a:r>
            <a:r>
              <a:rPr lang="es-EC" i="1" dirty="0" smtClean="0">
                <a:solidFill>
                  <a:schemeClr val="bg1"/>
                </a:solidFill>
              </a:rPr>
              <a:t> </a:t>
            </a:r>
            <a:r>
              <a:rPr lang="es-EC" i="1" dirty="0" err="1" smtClean="0">
                <a:solidFill>
                  <a:schemeClr val="bg1"/>
                </a:solidFill>
              </a:rPr>
              <a:t>inkete</a:t>
            </a:r>
            <a:r>
              <a:rPr lang="es-EC" i="1" dirty="0" smtClean="0">
                <a:solidFill>
                  <a:schemeClr val="bg1"/>
                </a:solidFill>
              </a:rPr>
              <a:t> </a:t>
            </a:r>
            <a:r>
              <a:rPr lang="es-EC" i="1" dirty="0" err="1" smtClean="0">
                <a:solidFill>
                  <a:schemeClr val="bg1"/>
                </a:solidFill>
              </a:rPr>
              <a:t>tomaa</a:t>
            </a:r>
            <a:r>
              <a:rPr lang="es-EC" i="1" dirty="0" smtClean="0">
                <a:solidFill>
                  <a:schemeClr val="bg1"/>
                </a:solidFill>
              </a:rPr>
              <a:t> </a:t>
            </a:r>
            <a:r>
              <a:rPr lang="es-EC" i="1" dirty="0">
                <a:solidFill>
                  <a:srgbClr val="FFFF00"/>
                </a:solidFill>
              </a:rPr>
              <a:t>da </a:t>
            </a:r>
            <a:r>
              <a:rPr lang="es-EC" i="1" dirty="0" err="1" smtClean="0">
                <a:solidFill>
                  <a:srgbClr val="FFFF00"/>
                </a:solidFill>
              </a:rPr>
              <a:t>da</a:t>
            </a:r>
            <a:r>
              <a:rPr lang="es-EC" i="1" dirty="0" smtClean="0">
                <a:solidFill>
                  <a:srgbClr val="FFFF00"/>
                </a:solidFill>
              </a:rPr>
              <a:t> </a:t>
            </a:r>
            <a:r>
              <a:rPr lang="es-EC" i="1" dirty="0" err="1" smtClean="0">
                <a:solidFill>
                  <a:schemeClr val="bg1"/>
                </a:solidFill>
              </a:rPr>
              <a:t>oña</a:t>
            </a:r>
            <a:r>
              <a:rPr lang="es-EC" i="1" dirty="0" smtClean="0">
                <a:solidFill>
                  <a:schemeClr val="bg1"/>
                </a:solidFill>
              </a:rPr>
              <a:t> toma </a:t>
            </a:r>
            <a:r>
              <a:rPr lang="es-EC" i="1" dirty="0" err="1" smtClean="0">
                <a:solidFill>
                  <a:srgbClr val="FFFF00"/>
                </a:solidFill>
              </a:rPr>
              <a:t>teit</a:t>
            </a:r>
            <a:r>
              <a:rPr lang="es-EC" i="1" dirty="0" smtClean="0">
                <a:solidFill>
                  <a:srgbClr val="FFFF00"/>
                </a:solidFill>
              </a:rPr>
              <a:t> </a:t>
            </a:r>
            <a:r>
              <a:rPr lang="es-EC" i="1" dirty="0" err="1" smtClean="0">
                <a:solidFill>
                  <a:srgbClr val="FFFF00"/>
                </a:solidFill>
              </a:rPr>
              <a:t>teit</a:t>
            </a:r>
            <a:r>
              <a:rPr lang="es-EC" i="1" dirty="0" smtClean="0">
                <a:solidFill>
                  <a:srgbClr val="FFFF00"/>
                </a:solidFill>
              </a:rPr>
              <a:t> </a:t>
            </a:r>
            <a:r>
              <a:rPr lang="es-EC" i="1" dirty="0" err="1" smtClean="0">
                <a:solidFill>
                  <a:schemeClr val="bg1"/>
                </a:solidFill>
              </a:rPr>
              <a:t>enate</a:t>
            </a:r>
            <a:r>
              <a:rPr lang="es-EC" i="1" dirty="0" smtClean="0">
                <a:solidFill>
                  <a:schemeClr val="bg1"/>
                </a:solidFill>
              </a:rPr>
              <a:t> </a:t>
            </a:r>
            <a:r>
              <a:rPr lang="es-EC" i="1" dirty="0" err="1" smtClean="0">
                <a:solidFill>
                  <a:srgbClr val="FFFF00"/>
                </a:solidFill>
              </a:rPr>
              <a:t>weee</a:t>
            </a:r>
            <a:r>
              <a:rPr lang="es-EC" i="1" dirty="0" smtClean="0">
                <a:solidFill>
                  <a:schemeClr val="bg1"/>
                </a:solidFill>
              </a:rPr>
              <a:t> </a:t>
            </a:r>
            <a:r>
              <a:rPr lang="es-EC" i="1" dirty="0" err="1" smtClean="0">
                <a:solidFill>
                  <a:schemeClr val="bg1"/>
                </a:solidFill>
              </a:rPr>
              <a:t>toronte</a:t>
            </a:r>
            <a:r>
              <a:rPr lang="es-EC" i="1" dirty="0" smtClean="0">
                <a:solidFill>
                  <a:schemeClr val="bg1"/>
                </a:solidFill>
              </a:rPr>
              <a:t>  </a:t>
            </a:r>
            <a:r>
              <a:rPr lang="es-EC" i="1" dirty="0" err="1" smtClean="0">
                <a:solidFill>
                  <a:schemeClr val="bg1"/>
                </a:solidFill>
              </a:rPr>
              <a:t>wiñenga</a:t>
            </a:r>
            <a:r>
              <a:rPr lang="es-EC" i="1" dirty="0" smtClean="0">
                <a:solidFill>
                  <a:schemeClr val="bg1"/>
                </a:solidFill>
              </a:rPr>
              <a:t> </a:t>
            </a:r>
            <a:r>
              <a:rPr lang="es-EC" i="1" dirty="0" err="1">
                <a:solidFill>
                  <a:schemeClr val="bg1"/>
                </a:solidFill>
              </a:rPr>
              <a:t>ingante</a:t>
            </a:r>
            <a:r>
              <a:rPr lang="es-EC" i="1" dirty="0">
                <a:solidFill>
                  <a:schemeClr val="bg1"/>
                </a:solidFill>
              </a:rPr>
              <a:t> </a:t>
            </a:r>
            <a:r>
              <a:rPr lang="es-EC" i="1" dirty="0" err="1" smtClean="0">
                <a:solidFill>
                  <a:srgbClr val="FFFF00"/>
                </a:solidFill>
              </a:rPr>
              <a:t>daa</a:t>
            </a:r>
            <a:r>
              <a:rPr lang="es-EC" i="1" dirty="0" smtClean="0">
                <a:solidFill>
                  <a:schemeClr val="bg1"/>
                </a:solidFill>
              </a:rPr>
              <a:t> </a:t>
            </a:r>
            <a:r>
              <a:rPr lang="es-EC" i="1" dirty="0" err="1" smtClean="0">
                <a:solidFill>
                  <a:schemeClr val="bg1"/>
                </a:solidFill>
              </a:rPr>
              <a:t>weñate</a:t>
            </a:r>
            <a:r>
              <a:rPr lang="es-EC" i="1" dirty="0" smtClean="0">
                <a:solidFill>
                  <a:schemeClr val="bg1"/>
                </a:solidFill>
              </a:rPr>
              <a:t> ente.</a:t>
            </a:r>
            <a:endParaRPr lang="es-EC" i="1" dirty="0">
              <a:solidFill>
                <a:schemeClr val="bg1"/>
              </a:solidFill>
            </a:endParaRPr>
          </a:p>
          <a:p>
            <a:r>
              <a:rPr lang="es-EC" sz="1600" dirty="0">
                <a:solidFill>
                  <a:schemeClr val="bg1"/>
                </a:solidFill>
              </a:rPr>
              <a:t> </a:t>
            </a:r>
          </a:p>
          <a:p>
            <a:r>
              <a:rPr lang="es-EC" sz="1600" i="1" dirty="0" err="1">
                <a:solidFill>
                  <a:schemeClr val="bg1"/>
                </a:solidFill>
              </a:rPr>
              <a:t>Pono</a:t>
            </a:r>
            <a:r>
              <a:rPr lang="es-EC" sz="1600" i="1" dirty="0">
                <a:solidFill>
                  <a:schemeClr val="bg1"/>
                </a:solidFill>
              </a:rPr>
              <a:t>  </a:t>
            </a:r>
            <a:r>
              <a:rPr lang="es-EC" sz="1600" i="1" dirty="0" err="1">
                <a:solidFill>
                  <a:srgbClr val="FFFF00"/>
                </a:solidFill>
              </a:rPr>
              <a:t>daa</a:t>
            </a:r>
            <a:r>
              <a:rPr lang="es-EC" sz="1600" i="1" dirty="0">
                <a:solidFill>
                  <a:srgbClr val="FFFF00"/>
                </a:solidFill>
              </a:rPr>
              <a:t> </a:t>
            </a:r>
            <a:r>
              <a:rPr lang="es-EC" sz="1600" i="1" dirty="0">
                <a:solidFill>
                  <a:schemeClr val="bg1"/>
                </a:solidFill>
              </a:rPr>
              <a:t>   </a:t>
            </a:r>
            <a:r>
              <a:rPr lang="es-EC" sz="1600" i="1" dirty="0" smtClean="0">
                <a:solidFill>
                  <a:schemeClr val="bg1"/>
                </a:solidFill>
              </a:rPr>
              <a:t>          </a:t>
            </a:r>
            <a:r>
              <a:rPr lang="es-EC" sz="1600" i="1" dirty="0" err="1" smtClean="0">
                <a:solidFill>
                  <a:srgbClr val="FFC000"/>
                </a:solidFill>
              </a:rPr>
              <a:t>weña</a:t>
            </a:r>
            <a:r>
              <a:rPr lang="es-EC" sz="1600" i="1" dirty="0" smtClean="0">
                <a:solidFill>
                  <a:schemeClr val="bg1"/>
                </a:solidFill>
              </a:rPr>
              <a:t> -</a:t>
            </a:r>
            <a:r>
              <a:rPr lang="es-EC" sz="1600" i="1" dirty="0">
                <a:solidFill>
                  <a:schemeClr val="bg1"/>
                </a:solidFill>
              </a:rPr>
              <a:t>te  </a:t>
            </a:r>
            <a:r>
              <a:rPr lang="es-EC" sz="1600" i="1" dirty="0" smtClean="0">
                <a:solidFill>
                  <a:schemeClr val="bg1"/>
                </a:solidFill>
              </a:rPr>
              <a:t> </a:t>
            </a:r>
            <a:r>
              <a:rPr lang="es-EC" sz="1600" i="1" dirty="0" err="1" smtClean="0">
                <a:solidFill>
                  <a:schemeClr val="bg1"/>
                </a:solidFill>
              </a:rPr>
              <a:t>wein</a:t>
            </a:r>
            <a:r>
              <a:rPr lang="es-EC" sz="1600" i="1" dirty="0" smtClean="0">
                <a:solidFill>
                  <a:schemeClr val="bg1"/>
                </a:solidFill>
              </a:rPr>
              <a:t> </a:t>
            </a:r>
            <a:r>
              <a:rPr lang="es-EC" sz="1600" i="1" dirty="0">
                <a:solidFill>
                  <a:schemeClr val="bg1"/>
                </a:solidFill>
              </a:rPr>
              <a:t>-</a:t>
            </a:r>
            <a:r>
              <a:rPr lang="es-EC" sz="1600" i="1" dirty="0" err="1">
                <a:solidFill>
                  <a:schemeClr val="bg1"/>
                </a:solidFill>
              </a:rPr>
              <a:t>ga</a:t>
            </a:r>
            <a:r>
              <a:rPr lang="es-EC" sz="1600" i="1" dirty="0">
                <a:solidFill>
                  <a:schemeClr val="bg1"/>
                </a:solidFill>
              </a:rPr>
              <a:t> </a:t>
            </a:r>
            <a:r>
              <a:rPr lang="es-EC" sz="1600" i="1" dirty="0" smtClean="0">
                <a:solidFill>
                  <a:schemeClr val="bg1"/>
                </a:solidFill>
              </a:rPr>
              <a:t> </a:t>
            </a:r>
            <a:r>
              <a:rPr lang="es-EC" sz="1600" i="1" dirty="0" err="1" smtClean="0">
                <a:solidFill>
                  <a:schemeClr val="bg1"/>
                </a:solidFill>
              </a:rPr>
              <a:t>inke</a:t>
            </a:r>
            <a:r>
              <a:rPr lang="es-EC" sz="1600" i="1" dirty="0" smtClean="0">
                <a:solidFill>
                  <a:schemeClr val="bg1"/>
                </a:solidFill>
              </a:rPr>
              <a:t>  -</a:t>
            </a:r>
            <a:r>
              <a:rPr lang="es-EC" sz="1600" i="1" dirty="0">
                <a:solidFill>
                  <a:schemeClr val="bg1"/>
                </a:solidFill>
              </a:rPr>
              <a:t>te  </a:t>
            </a:r>
            <a:r>
              <a:rPr lang="es-EC" sz="1600" i="1" dirty="0" smtClean="0">
                <a:solidFill>
                  <a:schemeClr val="bg1"/>
                </a:solidFill>
              </a:rPr>
              <a:t>              </a:t>
            </a:r>
            <a:r>
              <a:rPr lang="es-EC" sz="1600" i="1" dirty="0" err="1" smtClean="0">
                <a:solidFill>
                  <a:schemeClr val="bg1"/>
                </a:solidFill>
              </a:rPr>
              <a:t>tomaa</a:t>
            </a:r>
            <a:r>
              <a:rPr lang="es-EC" sz="1600" i="1" dirty="0" smtClean="0">
                <a:solidFill>
                  <a:schemeClr val="bg1"/>
                </a:solidFill>
              </a:rPr>
              <a:t>  </a:t>
            </a:r>
            <a:r>
              <a:rPr lang="es-EC" sz="1600" i="1" dirty="0" smtClean="0">
                <a:solidFill>
                  <a:srgbClr val="FFFF00"/>
                </a:solidFill>
              </a:rPr>
              <a:t>da     </a:t>
            </a:r>
            <a:r>
              <a:rPr lang="es-EC" sz="1600" i="1" dirty="0" smtClean="0">
                <a:solidFill>
                  <a:schemeClr val="bg1"/>
                </a:solidFill>
              </a:rPr>
              <a:t>            </a:t>
            </a:r>
            <a:r>
              <a:rPr lang="es-EC" sz="1600" i="1" dirty="0" err="1" smtClean="0">
                <a:solidFill>
                  <a:srgbClr val="FFFF00"/>
                </a:solidFill>
              </a:rPr>
              <a:t>da</a:t>
            </a:r>
            <a:r>
              <a:rPr lang="es-EC" sz="1600" i="1" dirty="0" smtClean="0">
                <a:solidFill>
                  <a:srgbClr val="FFFF00"/>
                </a:solidFill>
              </a:rPr>
              <a:t>  </a:t>
            </a:r>
            <a:r>
              <a:rPr lang="es-EC" sz="1600" i="1" dirty="0" smtClean="0">
                <a:solidFill>
                  <a:schemeClr val="bg1"/>
                </a:solidFill>
              </a:rPr>
              <a:t>    </a:t>
            </a:r>
            <a:r>
              <a:rPr lang="es-EC" sz="1600" i="1" dirty="0" err="1" smtClean="0">
                <a:solidFill>
                  <a:schemeClr val="bg1"/>
                </a:solidFill>
              </a:rPr>
              <a:t>oña</a:t>
            </a:r>
            <a:r>
              <a:rPr lang="es-EC" sz="1600" i="1" dirty="0" smtClean="0">
                <a:solidFill>
                  <a:schemeClr val="bg1"/>
                </a:solidFill>
              </a:rPr>
              <a:t>      toma  </a:t>
            </a:r>
          </a:p>
          <a:p>
            <a:r>
              <a:rPr lang="es-EC" sz="1600" dirty="0" smtClean="0">
                <a:solidFill>
                  <a:schemeClr val="bg1"/>
                </a:solidFill>
              </a:rPr>
              <a:t>coger </a:t>
            </a:r>
            <a:r>
              <a:rPr lang="es-EC" sz="1600" dirty="0" err="1" smtClean="0">
                <a:solidFill>
                  <a:srgbClr val="FFFF00"/>
                </a:solidFill>
              </a:rPr>
              <a:t>vestir:IDEO</a:t>
            </a:r>
            <a:r>
              <a:rPr lang="es-EC" sz="1600" dirty="0" smtClean="0">
                <a:solidFill>
                  <a:schemeClr val="bg1"/>
                </a:solidFill>
              </a:rPr>
              <a:t> </a:t>
            </a:r>
            <a:r>
              <a:rPr lang="es-EC" sz="1600" dirty="0" smtClean="0">
                <a:solidFill>
                  <a:srgbClr val="FFC000"/>
                </a:solidFill>
              </a:rPr>
              <a:t>vestir</a:t>
            </a:r>
            <a:r>
              <a:rPr lang="es-EC" sz="1600" dirty="0" smtClean="0">
                <a:solidFill>
                  <a:schemeClr val="bg1"/>
                </a:solidFill>
              </a:rPr>
              <a:t> -MS morir -3    transformar -AC </a:t>
            </a:r>
            <a:r>
              <a:rPr lang="es-EC" sz="1600" dirty="0">
                <a:solidFill>
                  <a:schemeClr val="bg1"/>
                </a:solidFill>
              </a:rPr>
              <a:t>todo  </a:t>
            </a:r>
            <a:r>
              <a:rPr lang="es-EC" sz="1600" dirty="0" smtClean="0">
                <a:solidFill>
                  <a:schemeClr val="bg1"/>
                </a:solidFill>
              </a:rPr>
              <a:t>   </a:t>
            </a:r>
            <a:r>
              <a:rPr lang="es-EC" sz="1600" dirty="0" err="1" smtClean="0">
                <a:solidFill>
                  <a:srgbClr val="FFFF00"/>
                </a:solidFill>
              </a:rPr>
              <a:t>vestir:IDEO</a:t>
            </a:r>
            <a:r>
              <a:rPr lang="es-EC" sz="1600" dirty="0" smtClean="0">
                <a:solidFill>
                  <a:schemeClr val="bg1"/>
                </a:solidFill>
              </a:rPr>
              <a:t> </a:t>
            </a:r>
            <a:r>
              <a:rPr lang="es-EC" sz="1600" dirty="0">
                <a:solidFill>
                  <a:srgbClr val="FFFF00"/>
                </a:solidFill>
              </a:rPr>
              <a:t>IDEO</a:t>
            </a:r>
            <a:r>
              <a:rPr lang="es-EC" sz="1600" dirty="0">
                <a:solidFill>
                  <a:schemeClr val="bg1"/>
                </a:solidFill>
              </a:rPr>
              <a:t> </a:t>
            </a:r>
            <a:r>
              <a:rPr lang="es-EC" sz="1600" dirty="0" smtClean="0">
                <a:solidFill>
                  <a:schemeClr val="bg1"/>
                </a:solidFill>
              </a:rPr>
              <a:t> </a:t>
            </a:r>
            <a:r>
              <a:rPr lang="es-EC" sz="1600" dirty="0" err="1" smtClean="0">
                <a:solidFill>
                  <a:schemeClr val="bg1"/>
                </a:solidFill>
              </a:rPr>
              <a:t>matire</a:t>
            </a:r>
            <a:r>
              <a:rPr lang="es-EC" sz="1600" dirty="0" smtClean="0">
                <a:solidFill>
                  <a:schemeClr val="bg1"/>
                </a:solidFill>
              </a:rPr>
              <a:t> todo</a:t>
            </a:r>
            <a:endParaRPr lang="es-EC" sz="1600" dirty="0">
              <a:solidFill>
                <a:schemeClr val="bg1"/>
              </a:solidFill>
            </a:endParaRPr>
          </a:p>
          <a:p>
            <a:r>
              <a:rPr lang="es-EC" sz="1600" i="1" dirty="0" err="1" smtClean="0">
                <a:solidFill>
                  <a:srgbClr val="FFFF00"/>
                </a:solidFill>
              </a:rPr>
              <a:t>teit</a:t>
            </a:r>
            <a:r>
              <a:rPr lang="es-EC" sz="1600" i="1" dirty="0" smtClean="0">
                <a:solidFill>
                  <a:srgbClr val="FFFF00"/>
                </a:solidFill>
              </a:rPr>
              <a:t>                   </a:t>
            </a:r>
            <a:r>
              <a:rPr lang="es-EC" sz="1600" i="1" dirty="0" err="1" smtClean="0">
                <a:solidFill>
                  <a:srgbClr val="FFFF00"/>
                </a:solidFill>
              </a:rPr>
              <a:t>teit</a:t>
            </a:r>
            <a:r>
              <a:rPr lang="es-EC" sz="1600" i="1" dirty="0" smtClean="0">
                <a:solidFill>
                  <a:srgbClr val="FFFF00"/>
                </a:solidFill>
              </a:rPr>
              <a:t>    </a:t>
            </a:r>
            <a:r>
              <a:rPr lang="es-EC" sz="1600" i="1" dirty="0" err="1" smtClean="0">
                <a:solidFill>
                  <a:schemeClr val="bg1"/>
                </a:solidFill>
              </a:rPr>
              <a:t>ena</a:t>
            </a:r>
            <a:r>
              <a:rPr lang="es-EC" sz="1600" i="1" dirty="0" smtClean="0">
                <a:solidFill>
                  <a:schemeClr val="bg1"/>
                </a:solidFill>
              </a:rPr>
              <a:t>  -</a:t>
            </a:r>
            <a:r>
              <a:rPr lang="es-EC" sz="1600" i="1" dirty="0">
                <a:solidFill>
                  <a:schemeClr val="bg1"/>
                </a:solidFill>
              </a:rPr>
              <a:t>te  </a:t>
            </a:r>
            <a:r>
              <a:rPr lang="es-EC" sz="1600" i="1" dirty="0" smtClean="0">
                <a:solidFill>
                  <a:schemeClr val="bg1"/>
                </a:solidFill>
              </a:rPr>
              <a:t>      </a:t>
            </a:r>
            <a:r>
              <a:rPr lang="es-EC" sz="1600" i="1" dirty="0" err="1" smtClean="0">
                <a:solidFill>
                  <a:srgbClr val="FFFF00"/>
                </a:solidFill>
              </a:rPr>
              <a:t>weee</a:t>
            </a:r>
            <a:r>
              <a:rPr lang="es-EC" sz="1600" i="1" dirty="0" smtClean="0">
                <a:solidFill>
                  <a:srgbClr val="FFFF00"/>
                </a:solidFill>
              </a:rPr>
              <a:t> </a:t>
            </a:r>
            <a:r>
              <a:rPr lang="es-EC" sz="1600" i="1" dirty="0" smtClean="0">
                <a:solidFill>
                  <a:schemeClr val="bg1"/>
                </a:solidFill>
              </a:rPr>
              <a:t>          </a:t>
            </a:r>
            <a:r>
              <a:rPr lang="es-EC" sz="1600" i="1" dirty="0" err="1" smtClean="0">
                <a:solidFill>
                  <a:srgbClr val="FFC000"/>
                </a:solidFill>
              </a:rPr>
              <a:t>toron</a:t>
            </a:r>
            <a:r>
              <a:rPr lang="es-EC" sz="1600" i="1" dirty="0" smtClean="0">
                <a:solidFill>
                  <a:schemeClr val="bg1"/>
                </a:solidFill>
              </a:rPr>
              <a:t>  -</a:t>
            </a:r>
            <a:r>
              <a:rPr lang="es-EC" sz="1600" i="1" dirty="0">
                <a:solidFill>
                  <a:schemeClr val="bg1"/>
                </a:solidFill>
              </a:rPr>
              <a:t>te  </a:t>
            </a:r>
            <a:r>
              <a:rPr lang="es-EC" sz="1600" i="1" dirty="0" smtClean="0">
                <a:solidFill>
                  <a:schemeClr val="bg1"/>
                </a:solidFill>
              </a:rPr>
              <a:t> </a:t>
            </a:r>
            <a:r>
              <a:rPr lang="es-EC" sz="1600" i="1" dirty="0" err="1" smtClean="0">
                <a:solidFill>
                  <a:schemeClr val="bg1"/>
                </a:solidFill>
              </a:rPr>
              <a:t>wiñenga</a:t>
            </a:r>
            <a:r>
              <a:rPr lang="es-EC" sz="1600" i="1" dirty="0" smtClean="0">
                <a:solidFill>
                  <a:schemeClr val="bg1"/>
                </a:solidFill>
              </a:rPr>
              <a:t> in -</a:t>
            </a:r>
            <a:r>
              <a:rPr lang="es-EC" sz="1600" i="1" dirty="0" err="1" smtClean="0">
                <a:solidFill>
                  <a:schemeClr val="bg1"/>
                </a:solidFill>
              </a:rPr>
              <a:t>gan</a:t>
            </a:r>
            <a:r>
              <a:rPr lang="es-EC" sz="1600" i="1" dirty="0" smtClean="0">
                <a:solidFill>
                  <a:schemeClr val="bg1"/>
                </a:solidFill>
              </a:rPr>
              <a:t> -te  </a:t>
            </a:r>
            <a:r>
              <a:rPr lang="es-EC" sz="1600" i="1" dirty="0" err="1" smtClean="0">
                <a:solidFill>
                  <a:srgbClr val="FFFF00"/>
                </a:solidFill>
              </a:rPr>
              <a:t>daa</a:t>
            </a:r>
            <a:r>
              <a:rPr lang="es-EC" sz="1600" i="1" dirty="0" smtClean="0">
                <a:solidFill>
                  <a:srgbClr val="FFFF00"/>
                </a:solidFill>
              </a:rPr>
              <a:t>    </a:t>
            </a:r>
            <a:r>
              <a:rPr lang="es-EC" sz="1600" i="1" dirty="0" smtClean="0">
                <a:solidFill>
                  <a:schemeClr val="bg1"/>
                </a:solidFill>
              </a:rPr>
              <a:t>           </a:t>
            </a:r>
            <a:r>
              <a:rPr lang="es-EC" sz="1600" i="1" dirty="0" err="1" smtClean="0">
                <a:solidFill>
                  <a:srgbClr val="FFC000"/>
                </a:solidFill>
              </a:rPr>
              <a:t>weña</a:t>
            </a:r>
            <a:r>
              <a:rPr lang="es-EC" sz="1600" i="1" dirty="0" smtClean="0">
                <a:solidFill>
                  <a:schemeClr val="bg1"/>
                </a:solidFill>
              </a:rPr>
              <a:t> -te  en -te </a:t>
            </a:r>
          </a:p>
          <a:p>
            <a:r>
              <a:rPr lang="es-EC" sz="1600" dirty="0" err="1" smtClean="0">
                <a:solidFill>
                  <a:schemeClr val="bg1"/>
                </a:solidFill>
              </a:rPr>
              <a:t>golpear:IDEO</a:t>
            </a:r>
            <a:r>
              <a:rPr lang="es-EC" sz="1600" dirty="0" smtClean="0">
                <a:solidFill>
                  <a:schemeClr val="bg1"/>
                </a:solidFill>
              </a:rPr>
              <a:t> IDEO </a:t>
            </a:r>
            <a:r>
              <a:rPr lang="es-EC" sz="1600" dirty="0">
                <a:solidFill>
                  <a:schemeClr val="bg1"/>
                </a:solidFill>
              </a:rPr>
              <a:t>romper </a:t>
            </a:r>
            <a:r>
              <a:rPr lang="es-EC" sz="1600" dirty="0" smtClean="0">
                <a:solidFill>
                  <a:schemeClr val="bg1"/>
                </a:solidFill>
              </a:rPr>
              <a:t>-MS </a:t>
            </a:r>
            <a:r>
              <a:rPr lang="es-EC" sz="1600" dirty="0" err="1" smtClean="0">
                <a:solidFill>
                  <a:srgbClr val="FFFF00"/>
                </a:solidFill>
              </a:rPr>
              <a:t>botar:IDEO</a:t>
            </a:r>
            <a:r>
              <a:rPr lang="es-EC" sz="1600" dirty="0" smtClean="0">
                <a:solidFill>
                  <a:srgbClr val="FFFF00"/>
                </a:solidFill>
              </a:rPr>
              <a:t> </a:t>
            </a:r>
            <a:r>
              <a:rPr lang="es-EC" sz="1600" dirty="0" smtClean="0">
                <a:solidFill>
                  <a:srgbClr val="FFC000"/>
                </a:solidFill>
              </a:rPr>
              <a:t>botar</a:t>
            </a:r>
            <a:r>
              <a:rPr lang="es-EC" sz="1600" dirty="0" smtClean="0">
                <a:solidFill>
                  <a:schemeClr val="bg1"/>
                </a:solidFill>
              </a:rPr>
              <a:t> –AC  niño       ser -3 –MS  </a:t>
            </a:r>
            <a:r>
              <a:rPr lang="es-EC" sz="1600" dirty="0" err="1" smtClean="0">
                <a:solidFill>
                  <a:srgbClr val="FFFF00"/>
                </a:solidFill>
              </a:rPr>
              <a:t>vestir:IDEO</a:t>
            </a:r>
            <a:r>
              <a:rPr lang="es-EC" sz="1600" dirty="0" smtClean="0">
                <a:solidFill>
                  <a:schemeClr val="bg1"/>
                </a:solidFill>
              </a:rPr>
              <a:t>  </a:t>
            </a:r>
            <a:r>
              <a:rPr lang="es-EC" sz="1600" dirty="0" smtClean="0">
                <a:solidFill>
                  <a:srgbClr val="FFC000"/>
                </a:solidFill>
              </a:rPr>
              <a:t>vestir</a:t>
            </a:r>
            <a:r>
              <a:rPr lang="es-EC" sz="1600" dirty="0" smtClean="0">
                <a:solidFill>
                  <a:schemeClr val="bg1"/>
                </a:solidFill>
              </a:rPr>
              <a:t> -MS llevar -MS</a:t>
            </a:r>
            <a:endParaRPr lang="es-EC" sz="1600" dirty="0" smtClean="0">
              <a:solidFill>
                <a:srgbClr val="FFFF00"/>
              </a:solidFill>
            </a:endParaRPr>
          </a:p>
          <a:p>
            <a:r>
              <a:rPr lang="es-EC" sz="1600" dirty="0">
                <a:solidFill>
                  <a:schemeClr val="bg1"/>
                </a:solidFill>
              </a:rPr>
              <a:t> </a:t>
            </a:r>
          </a:p>
          <a:p>
            <a:r>
              <a:rPr lang="es-EC" sz="1600" dirty="0" smtClean="0">
                <a:solidFill>
                  <a:schemeClr val="bg1"/>
                </a:solidFill>
              </a:rPr>
              <a:t>‘Y además </a:t>
            </a:r>
            <a:r>
              <a:rPr lang="es-EC" sz="1600" dirty="0">
                <a:solidFill>
                  <a:schemeClr val="bg1"/>
                </a:solidFill>
              </a:rPr>
              <a:t>a su hijo </a:t>
            </a:r>
            <a:r>
              <a:rPr lang="es-EC" sz="1600" dirty="0" smtClean="0">
                <a:solidFill>
                  <a:schemeClr val="bg1"/>
                </a:solidFill>
              </a:rPr>
              <a:t>cogió y </a:t>
            </a:r>
            <a:r>
              <a:rPr lang="es-EC" sz="1600" dirty="0" err="1" smtClean="0">
                <a:solidFill>
                  <a:schemeClr val="bg1"/>
                </a:solidFill>
              </a:rPr>
              <a:t>vestió</a:t>
            </a:r>
            <a:r>
              <a:rPr lang="es-EC" sz="1600" dirty="0" smtClean="0">
                <a:solidFill>
                  <a:schemeClr val="bg1"/>
                </a:solidFill>
              </a:rPr>
              <a:t> </a:t>
            </a:r>
            <a:r>
              <a:rPr lang="es-EC" sz="1600" dirty="0" err="1" smtClean="0">
                <a:solidFill>
                  <a:srgbClr val="FFFF00"/>
                </a:solidFill>
              </a:rPr>
              <a:t>daa</a:t>
            </a:r>
            <a:r>
              <a:rPr lang="es-EC" sz="1600" dirty="0" smtClean="0">
                <a:solidFill>
                  <a:schemeClr val="bg1"/>
                </a:solidFill>
              </a:rPr>
              <a:t> </a:t>
            </a:r>
            <a:r>
              <a:rPr lang="es-EC" sz="1600" dirty="0">
                <a:solidFill>
                  <a:schemeClr val="bg1"/>
                </a:solidFill>
              </a:rPr>
              <a:t>cambio </a:t>
            </a:r>
            <a:r>
              <a:rPr lang="es-EC" sz="1600" dirty="0" smtClean="0">
                <a:solidFill>
                  <a:schemeClr val="bg1"/>
                </a:solidFill>
              </a:rPr>
              <a:t>todo la ropa del muerto </a:t>
            </a:r>
            <a:r>
              <a:rPr lang="es-EC" sz="1600" i="1" dirty="0" smtClean="0">
                <a:solidFill>
                  <a:srgbClr val="FFFF00"/>
                </a:solidFill>
              </a:rPr>
              <a:t>da </a:t>
            </a:r>
            <a:r>
              <a:rPr lang="es-EC" sz="1600" i="1" dirty="0" err="1" smtClean="0">
                <a:solidFill>
                  <a:srgbClr val="FFFF00"/>
                </a:solidFill>
              </a:rPr>
              <a:t>da</a:t>
            </a:r>
            <a:r>
              <a:rPr lang="es-EC" sz="1600" dirty="0" smtClean="0">
                <a:solidFill>
                  <a:schemeClr val="bg1"/>
                </a:solidFill>
              </a:rPr>
              <a:t>, </a:t>
            </a:r>
            <a:r>
              <a:rPr lang="es-EC" sz="1600" dirty="0">
                <a:solidFill>
                  <a:schemeClr val="bg1"/>
                </a:solidFill>
              </a:rPr>
              <a:t>todas sus cosas </a:t>
            </a:r>
            <a:r>
              <a:rPr lang="es-EC" sz="1600" dirty="0" smtClean="0">
                <a:solidFill>
                  <a:schemeClr val="bg1"/>
                </a:solidFill>
              </a:rPr>
              <a:t>lo destruy</a:t>
            </a:r>
            <a:r>
              <a:rPr lang="es-EC" sz="1600" dirty="0">
                <a:solidFill>
                  <a:schemeClr val="bg1"/>
                </a:solidFill>
              </a:rPr>
              <a:t>ó</a:t>
            </a:r>
            <a:r>
              <a:rPr lang="es-EC" sz="1600" dirty="0" smtClean="0">
                <a:solidFill>
                  <a:schemeClr val="bg1"/>
                </a:solidFill>
              </a:rPr>
              <a:t> </a:t>
            </a:r>
            <a:r>
              <a:rPr lang="es-EC" sz="1600" i="1" dirty="0" err="1" smtClean="0">
                <a:solidFill>
                  <a:srgbClr val="FFFF00"/>
                </a:solidFill>
              </a:rPr>
              <a:t>teit</a:t>
            </a:r>
            <a:r>
              <a:rPr lang="es-EC" sz="1600" i="1" dirty="0" smtClean="0">
                <a:solidFill>
                  <a:srgbClr val="FFFF00"/>
                </a:solidFill>
              </a:rPr>
              <a:t> </a:t>
            </a:r>
            <a:r>
              <a:rPr lang="es-EC" sz="1600" i="1" dirty="0" err="1" smtClean="0">
                <a:solidFill>
                  <a:srgbClr val="FFFF00"/>
                </a:solidFill>
              </a:rPr>
              <a:t>teit</a:t>
            </a:r>
            <a:r>
              <a:rPr lang="es-EC" sz="1600" dirty="0" smtClean="0">
                <a:solidFill>
                  <a:srgbClr val="FFFF00"/>
                </a:solidFill>
              </a:rPr>
              <a:t> </a:t>
            </a:r>
            <a:r>
              <a:rPr lang="es-EC" sz="1600" dirty="0">
                <a:solidFill>
                  <a:schemeClr val="bg1"/>
                </a:solidFill>
              </a:rPr>
              <a:t>y </a:t>
            </a:r>
            <a:r>
              <a:rPr lang="es-EC" sz="1600" dirty="0" smtClean="0">
                <a:solidFill>
                  <a:schemeClr val="bg1"/>
                </a:solidFill>
              </a:rPr>
              <a:t>botó </a:t>
            </a:r>
            <a:r>
              <a:rPr lang="es-EC" sz="1600" i="1" dirty="0" err="1" smtClean="0">
                <a:solidFill>
                  <a:srgbClr val="FFFF00"/>
                </a:solidFill>
              </a:rPr>
              <a:t>weee</a:t>
            </a:r>
            <a:r>
              <a:rPr lang="es-EC" sz="1600" dirty="0" smtClean="0">
                <a:solidFill>
                  <a:schemeClr val="bg1"/>
                </a:solidFill>
              </a:rPr>
              <a:t>, </a:t>
            </a:r>
            <a:r>
              <a:rPr lang="es-EC" sz="1600" dirty="0">
                <a:solidFill>
                  <a:schemeClr val="bg1"/>
                </a:solidFill>
              </a:rPr>
              <a:t>y </a:t>
            </a:r>
            <a:r>
              <a:rPr lang="es-EC" sz="1600" dirty="0" smtClean="0">
                <a:solidFill>
                  <a:schemeClr val="bg1"/>
                </a:solidFill>
              </a:rPr>
              <a:t>después de vestirlo </a:t>
            </a:r>
            <a:r>
              <a:rPr lang="es-EC" sz="1600" i="1" dirty="0" err="1" smtClean="0">
                <a:solidFill>
                  <a:srgbClr val="FFFF00"/>
                </a:solidFill>
              </a:rPr>
              <a:t>daa</a:t>
            </a:r>
            <a:r>
              <a:rPr lang="es-EC" sz="1600" i="1" dirty="0" smtClean="0">
                <a:solidFill>
                  <a:schemeClr val="bg1"/>
                </a:solidFill>
              </a:rPr>
              <a:t> </a:t>
            </a:r>
            <a:r>
              <a:rPr lang="es-EC" sz="1600" dirty="0" smtClean="0">
                <a:solidFill>
                  <a:schemeClr val="bg1"/>
                </a:solidFill>
              </a:rPr>
              <a:t>se fue llevándolo.’ </a:t>
            </a:r>
            <a:r>
              <a:rPr lang="en-US" sz="1200" dirty="0" smtClean="0">
                <a:solidFill>
                  <a:schemeClr val="bg1"/>
                </a:solidFill>
              </a:rPr>
              <a:t>[</a:t>
            </a:r>
            <a:r>
              <a:rPr lang="es-EC" sz="1200" dirty="0" smtClean="0">
                <a:solidFill>
                  <a:schemeClr val="bg1"/>
                </a:solidFill>
              </a:rPr>
              <a:t>WA15Aug0801S1 0026]</a:t>
            </a:r>
            <a:endParaRPr lang="es-EC" sz="1200" dirty="0">
              <a:solidFill>
                <a:schemeClr val="bg1"/>
              </a:solidFill>
            </a:endParaRPr>
          </a:p>
          <a:p>
            <a:endParaRPr lang="es-EC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49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8915" y="3003063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i="1" dirty="0">
                <a:solidFill>
                  <a:srgbClr val="FFFF00"/>
                </a:solidFill>
              </a:rPr>
              <a:t>P</a:t>
            </a:r>
            <a:r>
              <a:rPr lang="es-EC" i="1" dirty="0" smtClean="0">
                <a:solidFill>
                  <a:srgbClr val="FFFF00"/>
                </a:solidFill>
              </a:rPr>
              <a:t>ere</a:t>
            </a:r>
            <a:r>
              <a:rPr lang="es-EC" i="1" dirty="0" smtClean="0">
                <a:solidFill>
                  <a:schemeClr val="bg1"/>
                </a:solidFill>
              </a:rPr>
              <a:t> ponte </a:t>
            </a:r>
            <a:r>
              <a:rPr lang="es-EC" i="1" dirty="0" err="1">
                <a:solidFill>
                  <a:srgbClr val="FFFF00"/>
                </a:solidFill>
              </a:rPr>
              <a:t>waa</a:t>
            </a:r>
            <a:r>
              <a:rPr lang="es-EC" i="1" dirty="0">
                <a:solidFill>
                  <a:srgbClr val="FFFF00"/>
                </a:solidFill>
              </a:rPr>
              <a:t> </a:t>
            </a:r>
            <a:r>
              <a:rPr lang="es-EC" i="1" dirty="0" err="1">
                <a:solidFill>
                  <a:srgbClr val="FFFF00"/>
                </a:solidFill>
              </a:rPr>
              <a:t>aka</a:t>
            </a:r>
            <a:r>
              <a:rPr lang="es-EC" i="1" dirty="0">
                <a:solidFill>
                  <a:srgbClr val="FFFF00"/>
                </a:solidFill>
              </a:rPr>
              <a:t> </a:t>
            </a:r>
            <a:r>
              <a:rPr lang="es-EC" i="1" dirty="0" err="1">
                <a:solidFill>
                  <a:srgbClr val="FFFF00"/>
                </a:solidFill>
              </a:rPr>
              <a:t>dee</a:t>
            </a:r>
            <a:r>
              <a:rPr lang="es-EC" i="1" dirty="0">
                <a:solidFill>
                  <a:srgbClr val="FFFF00"/>
                </a:solidFill>
              </a:rPr>
              <a:t> </a:t>
            </a:r>
            <a:r>
              <a:rPr lang="es-EC" i="1" dirty="0" err="1">
                <a:solidFill>
                  <a:srgbClr val="FFFF00"/>
                </a:solidFill>
              </a:rPr>
              <a:t>aaa</a:t>
            </a:r>
            <a:r>
              <a:rPr lang="es-EC" i="1" dirty="0">
                <a:solidFill>
                  <a:srgbClr val="FFFF00"/>
                </a:solidFill>
              </a:rPr>
              <a:t> </a:t>
            </a:r>
            <a:r>
              <a:rPr lang="es-EC" i="1" dirty="0" err="1">
                <a:solidFill>
                  <a:schemeClr val="bg1"/>
                </a:solidFill>
              </a:rPr>
              <a:t>wante</a:t>
            </a:r>
            <a:r>
              <a:rPr lang="es-EC" i="1" dirty="0">
                <a:solidFill>
                  <a:schemeClr val="bg1"/>
                </a:solidFill>
              </a:rPr>
              <a:t> </a:t>
            </a:r>
            <a:r>
              <a:rPr lang="es-EC" i="1" dirty="0" err="1">
                <a:solidFill>
                  <a:schemeClr val="bg1"/>
                </a:solidFill>
              </a:rPr>
              <a:t>wante</a:t>
            </a:r>
            <a:r>
              <a:rPr lang="es-EC" i="1" dirty="0">
                <a:solidFill>
                  <a:schemeClr val="bg1"/>
                </a:solidFill>
              </a:rPr>
              <a:t> </a:t>
            </a:r>
            <a:r>
              <a:rPr lang="es-EC" i="1" dirty="0" err="1">
                <a:solidFill>
                  <a:schemeClr val="bg1"/>
                </a:solidFill>
              </a:rPr>
              <a:t>iño</a:t>
            </a:r>
            <a:r>
              <a:rPr lang="es-EC" i="1" dirty="0">
                <a:solidFill>
                  <a:schemeClr val="bg1"/>
                </a:solidFill>
              </a:rPr>
              <a:t> </a:t>
            </a:r>
            <a:r>
              <a:rPr lang="es-EC" i="1" dirty="0" err="1">
                <a:solidFill>
                  <a:srgbClr val="FFFF00"/>
                </a:solidFill>
              </a:rPr>
              <a:t>ee</a:t>
            </a:r>
            <a:r>
              <a:rPr lang="es-EC" i="1" dirty="0">
                <a:solidFill>
                  <a:schemeClr val="bg1"/>
                </a:solidFill>
              </a:rPr>
              <a:t> </a:t>
            </a:r>
            <a:r>
              <a:rPr lang="es-EC" i="1" dirty="0" err="1">
                <a:solidFill>
                  <a:schemeClr val="bg1"/>
                </a:solidFill>
              </a:rPr>
              <a:t>iñiñonga</a:t>
            </a:r>
            <a:r>
              <a:rPr lang="es-EC" i="1" dirty="0">
                <a:solidFill>
                  <a:schemeClr val="bg1"/>
                </a:solidFill>
              </a:rPr>
              <a:t> baro </a:t>
            </a:r>
            <a:r>
              <a:rPr lang="es-EC" i="1" dirty="0" err="1">
                <a:solidFill>
                  <a:srgbClr val="FFFF00"/>
                </a:solidFill>
              </a:rPr>
              <a:t>daa</a:t>
            </a:r>
            <a:r>
              <a:rPr lang="es-EC" i="1" dirty="0">
                <a:solidFill>
                  <a:schemeClr val="bg1"/>
                </a:solidFill>
              </a:rPr>
              <a:t> </a:t>
            </a:r>
            <a:r>
              <a:rPr lang="es-EC" i="1" dirty="0" err="1">
                <a:solidFill>
                  <a:schemeClr val="bg1"/>
                </a:solidFill>
              </a:rPr>
              <a:t>goronte</a:t>
            </a:r>
            <a:r>
              <a:rPr lang="es-EC" i="1" dirty="0">
                <a:solidFill>
                  <a:schemeClr val="bg1"/>
                </a:solidFill>
              </a:rPr>
              <a:t> </a:t>
            </a:r>
            <a:r>
              <a:rPr lang="es-EC" i="1" dirty="0" err="1">
                <a:solidFill>
                  <a:schemeClr val="bg1"/>
                </a:solidFill>
              </a:rPr>
              <a:t>awate</a:t>
            </a:r>
            <a:r>
              <a:rPr lang="es-EC" i="1" dirty="0">
                <a:solidFill>
                  <a:schemeClr val="bg1"/>
                </a:solidFill>
              </a:rPr>
              <a:t> </a:t>
            </a:r>
            <a:r>
              <a:rPr lang="es-EC" i="1" dirty="0" err="1">
                <a:solidFill>
                  <a:schemeClr val="bg1"/>
                </a:solidFill>
              </a:rPr>
              <a:t>beira</a:t>
            </a:r>
            <a:r>
              <a:rPr lang="es-EC" i="1" dirty="0">
                <a:solidFill>
                  <a:schemeClr val="bg1"/>
                </a:solidFill>
              </a:rPr>
              <a:t> </a:t>
            </a:r>
            <a:r>
              <a:rPr lang="es-EC" i="1" dirty="0" err="1">
                <a:solidFill>
                  <a:srgbClr val="FFFF00"/>
                </a:solidFill>
              </a:rPr>
              <a:t>óóóóóóóóó</a:t>
            </a:r>
            <a:r>
              <a:rPr lang="es-EC" i="1" dirty="0">
                <a:solidFill>
                  <a:schemeClr val="bg1"/>
                </a:solidFill>
              </a:rPr>
              <a:t> </a:t>
            </a:r>
            <a:r>
              <a:rPr lang="es-EC" i="1" dirty="0" err="1">
                <a:solidFill>
                  <a:schemeClr val="bg1"/>
                </a:solidFill>
              </a:rPr>
              <a:t>barame</a:t>
            </a:r>
            <a:r>
              <a:rPr lang="es-EC" i="1" dirty="0">
                <a:solidFill>
                  <a:schemeClr val="bg1"/>
                </a:solidFill>
              </a:rPr>
              <a:t> </a:t>
            </a:r>
            <a:r>
              <a:rPr lang="es-EC" i="1" dirty="0" err="1" smtClean="0">
                <a:solidFill>
                  <a:srgbClr val="FFFF00"/>
                </a:solidFill>
              </a:rPr>
              <a:t>pö</a:t>
            </a:r>
            <a:r>
              <a:rPr lang="es-EC" i="1" dirty="0" smtClean="0">
                <a:solidFill>
                  <a:schemeClr val="bg1"/>
                </a:solidFill>
              </a:rPr>
              <a:t> </a:t>
            </a:r>
            <a:r>
              <a:rPr lang="es-EC" i="1" dirty="0" err="1">
                <a:solidFill>
                  <a:schemeClr val="bg1"/>
                </a:solidFill>
              </a:rPr>
              <a:t>barame</a:t>
            </a:r>
            <a:r>
              <a:rPr lang="es-EC" i="1" dirty="0">
                <a:solidFill>
                  <a:schemeClr val="bg1"/>
                </a:solidFill>
              </a:rPr>
              <a:t> </a:t>
            </a:r>
            <a:r>
              <a:rPr lang="es-EC" i="1" dirty="0" err="1">
                <a:solidFill>
                  <a:schemeClr val="bg1"/>
                </a:solidFill>
              </a:rPr>
              <a:t>barame</a:t>
            </a:r>
            <a:endParaRPr lang="es-EC" i="1" dirty="0">
              <a:solidFill>
                <a:schemeClr val="bg1"/>
              </a:solidFill>
            </a:endParaRPr>
          </a:p>
        </p:txBody>
      </p:sp>
      <p:pic>
        <p:nvPicPr>
          <p:cNvPr id="5" name="ooooo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20000"/>
          </a:blip>
          <a:stretch>
            <a:fillRect/>
          </a:stretch>
        </p:blipFill>
        <p:spPr>
          <a:xfrm rot="10800000" flipH="1" flipV="1">
            <a:off x="2685488" y="121002"/>
            <a:ext cx="3842748" cy="28820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3161" y="3649394"/>
            <a:ext cx="90730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rgbClr val="FFFF00"/>
                </a:solidFill>
              </a:rPr>
              <a:t>pere</a:t>
            </a:r>
            <a:r>
              <a:rPr lang="en-US" i="1" dirty="0">
                <a:solidFill>
                  <a:srgbClr val="FFFF00"/>
                </a:solidFill>
              </a:rPr>
              <a:t> </a:t>
            </a:r>
            <a:r>
              <a:rPr lang="en-US" i="1" dirty="0">
                <a:solidFill>
                  <a:schemeClr val="bg1"/>
                </a:solidFill>
              </a:rPr>
              <a:t>  </a:t>
            </a:r>
            <a:r>
              <a:rPr lang="en-US" i="1" dirty="0" smtClean="0">
                <a:solidFill>
                  <a:schemeClr val="bg1"/>
                </a:solidFill>
              </a:rPr>
              <a:t>           </a:t>
            </a:r>
            <a:r>
              <a:rPr lang="en-US" i="1" dirty="0" err="1" smtClean="0">
                <a:solidFill>
                  <a:srgbClr val="FFC000"/>
                </a:solidFill>
              </a:rPr>
              <a:t>pö</a:t>
            </a:r>
            <a:r>
              <a:rPr lang="en-US" i="1" dirty="0" smtClean="0">
                <a:solidFill>
                  <a:schemeClr val="bg1"/>
                </a:solidFill>
              </a:rPr>
              <a:t>   </a:t>
            </a:r>
            <a:r>
              <a:rPr lang="en-US" i="1" dirty="0">
                <a:solidFill>
                  <a:schemeClr val="bg1"/>
                </a:solidFill>
              </a:rPr>
              <a:t>-</a:t>
            </a:r>
            <a:r>
              <a:rPr lang="en-US" i="1" dirty="0" err="1">
                <a:solidFill>
                  <a:schemeClr val="bg1"/>
                </a:solidFill>
              </a:rPr>
              <a:t>te</a:t>
            </a:r>
            <a:r>
              <a:rPr lang="en-US" i="1" dirty="0">
                <a:solidFill>
                  <a:schemeClr val="bg1"/>
                </a:solidFill>
              </a:rPr>
              <a:t>     </a:t>
            </a:r>
            <a:r>
              <a:rPr lang="en-US" i="1" dirty="0" err="1">
                <a:solidFill>
                  <a:srgbClr val="FFFF00"/>
                </a:solidFill>
              </a:rPr>
              <a:t>waa</a:t>
            </a:r>
            <a:r>
              <a:rPr lang="en-US" i="1" dirty="0">
                <a:solidFill>
                  <a:schemeClr val="bg1"/>
                </a:solidFill>
              </a:rPr>
              <a:t>          </a:t>
            </a:r>
            <a:r>
              <a:rPr lang="en-US" i="1" dirty="0">
                <a:solidFill>
                  <a:srgbClr val="FFC000"/>
                </a:solidFill>
              </a:rPr>
              <a:t>a</a:t>
            </a:r>
            <a:r>
              <a:rPr lang="en-US" i="1" dirty="0">
                <a:solidFill>
                  <a:schemeClr val="bg1"/>
                </a:solidFill>
              </a:rPr>
              <a:t>   -</a:t>
            </a:r>
            <a:r>
              <a:rPr lang="en-US" i="1" dirty="0" err="1">
                <a:solidFill>
                  <a:schemeClr val="bg1"/>
                </a:solidFill>
              </a:rPr>
              <a:t>ka</a:t>
            </a:r>
            <a:r>
              <a:rPr lang="en-US" i="1" dirty="0">
                <a:solidFill>
                  <a:schemeClr val="bg1"/>
                </a:solidFill>
              </a:rPr>
              <a:t>  </a:t>
            </a:r>
            <a:r>
              <a:rPr lang="en-US" i="1" dirty="0" err="1">
                <a:solidFill>
                  <a:srgbClr val="FFFF00"/>
                </a:solidFill>
              </a:rPr>
              <a:t>dee</a:t>
            </a:r>
            <a:r>
              <a:rPr lang="en-US" i="1" dirty="0">
                <a:solidFill>
                  <a:schemeClr val="bg1"/>
                </a:solidFill>
              </a:rPr>
              <a:t>                        </a:t>
            </a:r>
            <a:r>
              <a:rPr lang="en-US" i="1" dirty="0" err="1">
                <a:solidFill>
                  <a:schemeClr val="bg1"/>
                </a:solidFill>
              </a:rPr>
              <a:t>aaa</a:t>
            </a:r>
            <a:r>
              <a:rPr lang="en-US" i="1" dirty="0">
                <a:solidFill>
                  <a:schemeClr val="bg1"/>
                </a:solidFill>
              </a:rPr>
              <a:t>   </a:t>
            </a:r>
            <a:r>
              <a:rPr lang="en-US" i="1" dirty="0" err="1">
                <a:solidFill>
                  <a:schemeClr val="bg1"/>
                </a:solidFill>
              </a:rPr>
              <a:t>wante</a:t>
            </a:r>
            <a:r>
              <a:rPr lang="en-US" i="1" dirty="0">
                <a:solidFill>
                  <a:schemeClr val="bg1"/>
                </a:solidFill>
              </a:rPr>
              <a:t>  </a:t>
            </a:r>
            <a:r>
              <a:rPr lang="en-US" i="1" dirty="0" err="1">
                <a:solidFill>
                  <a:schemeClr val="bg1"/>
                </a:solidFill>
              </a:rPr>
              <a:t>wante</a:t>
            </a:r>
            <a:r>
              <a:rPr lang="en-US" i="1" dirty="0">
                <a:solidFill>
                  <a:schemeClr val="bg1"/>
                </a:solidFill>
              </a:rPr>
              <a:t>  </a:t>
            </a:r>
            <a:r>
              <a:rPr lang="en-US" i="1" dirty="0" err="1">
                <a:solidFill>
                  <a:schemeClr val="bg1"/>
                </a:solidFill>
              </a:rPr>
              <a:t>iño</a:t>
            </a:r>
            <a:endParaRPr lang="es-EC" i="1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l</a:t>
            </a:r>
            <a:r>
              <a:rPr lang="en-US" dirty="0" err="1" smtClean="0">
                <a:solidFill>
                  <a:schemeClr val="bg1"/>
                </a:solidFill>
              </a:rPr>
              <a:t>legar:IDEO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venir</a:t>
            </a:r>
            <a:r>
              <a:rPr lang="en-US" dirty="0">
                <a:solidFill>
                  <a:schemeClr val="bg1"/>
                </a:solidFill>
              </a:rPr>
              <a:t> -MS </a:t>
            </a:r>
            <a:r>
              <a:rPr lang="en-US" dirty="0" err="1">
                <a:solidFill>
                  <a:schemeClr val="bg1"/>
                </a:solidFill>
              </a:rPr>
              <a:t>ver:IDEO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ver</a:t>
            </a:r>
            <a:r>
              <a:rPr lang="en-US" dirty="0">
                <a:solidFill>
                  <a:schemeClr val="bg1"/>
                </a:solidFill>
              </a:rPr>
              <a:t> -3   </a:t>
            </a:r>
            <a:r>
              <a:rPr lang="en-US" dirty="0" err="1" smtClean="0">
                <a:solidFill>
                  <a:schemeClr val="bg1"/>
                </a:solidFill>
              </a:rPr>
              <a:t>no.hay.más:IDEO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decir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luego</a:t>
            </a:r>
            <a:r>
              <a:rPr lang="en-US" dirty="0">
                <a:solidFill>
                  <a:schemeClr val="bg1"/>
                </a:solidFill>
              </a:rPr>
              <a:t>    </a:t>
            </a:r>
            <a:r>
              <a:rPr lang="en-US" dirty="0" err="1">
                <a:solidFill>
                  <a:schemeClr val="bg1"/>
                </a:solidFill>
              </a:rPr>
              <a:t>luego</a:t>
            </a:r>
            <a:r>
              <a:rPr lang="en-US" dirty="0">
                <a:solidFill>
                  <a:schemeClr val="bg1"/>
                </a:solidFill>
              </a:rPr>
              <a:t>   </a:t>
            </a:r>
            <a:r>
              <a:rPr lang="en-US" dirty="0" err="1">
                <a:solidFill>
                  <a:schemeClr val="bg1"/>
                </a:solidFill>
              </a:rPr>
              <a:t>un.rato</a:t>
            </a:r>
            <a:endParaRPr lang="es-EC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 </a:t>
            </a:r>
            <a:endParaRPr lang="es-EC" dirty="0">
              <a:solidFill>
                <a:schemeClr val="bg1"/>
              </a:solidFill>
            </a:endParaRPr>
          </a:p>
          <a:p>
            <a:r>
              <a:rPr lang="en-US" i="1" dirty="0" err="1">
                <a:solidFill>
                  <a:srgbClr val="FFFF00"/>
                </a:solidFill>
              </a:rPr>
              <a:t>ee</a:t>
            </a:r>
            <a:r>
              <a:rPr lang="en-US" i="1" dirty="0">
                <a:solidFill>
                  <a:srgbClr val="FFFF00"/>
                </a:solidFill>
              </a:rPr>
              <a:t> </a:t>
            </a:r>
            <a:r>
              <a:rPr lang="en-US" i="1" dirty="0">
                <a:solidFill>
                  <a:schemeClr val="bg1"/>
                </a:solidFill>
              </a:rPr>
              <a:t>     </a:t>
            </a:r>
            <a:r>
              <a:rPr lang="en-US" i="1" dirty="0" err="1">
                <a:solidFill>
                  <a:schemeClr val="bg1"/>
                </a:solidFill>
              </a:rPr>
              <a:t>iñiñon</a:t>
            </a:r>
            <a:r>
              <a:rPr lang="en-US" i="1" dirty="0">
                <a:solidFill>
                  <a:schemeClr val="bg1"/>
                </a:solidFill>
              </a:rPr>
              <a:t>  -</a:t>
            </a:r>
            <a:r>
              <a:rPr lang="en-US" i="1" dirty="0" err="1">
                <a:solidFill>
                  <a:schemeClr val="bg1"/>
                </a:solidFill>
              </a:rPr>
              <a:t>ga</a:t>
            </a:r>
            <a:r>
              <a:rPr lang="en-US" i="1" dirty="0">
                <a:solidFill>
                  <a:schemeClr val="bg1"/>
                </a:solidFill>
              </a:rPr>
              <a:t>   </a:t>
            </a:r>
            <a:r>
              <a:rPr lang="en-US" i="1" dirty="0" err="1">
                <a:solidFill>
                  <a:srgbClr val="FFFF00"/>
                </a:solidFill>
              </a:rPr>
              <a:t>baro</a:t>
            </a:r>
            <a:r>
              <a:rPr lang="en-US" i="1" dirty="0">
                <a:solidFill>
                  <a:schemeClr val="bg1"/>
                </a:solidFill>
              </a:rPr>
              <a:t>                   </a:t>
            </a:r>
            <a:r>
              <a:rPr lang="en-US" i="1" dirty="0" err="1">
                <a:solidFill>
                  <a:srgbClr val="FFFF00"/>
                </a:solidFill>
              </a:rPr>
              <a:t>daa</a:t>
            </a:r>
            <a:r>
              <a:rPr lang="en-US" i="1" dirty="0">
                <a:solidFill>
                  <a:srgbClr val="FFFF00"/>
                </a:solidFill>
              </a:rPr>
              <a:t> </a:t>
            </a:r>
            <a:r>
              <a:rPr lang="en-US" i="1" dirty="0">
                <a:solidFill>
                  <a:schemeClr val="bg1"/>
                </a:solidFill>
              </a:rPr>
              <a:t>                                   </a:t>
            </a:r>
            <a:r>
              <a:rPr lang="en-US" i="1" dirty="0" smtClean="0">
                <a:solidFill>
                  <a:schemeClr val="bg1"/>
                </a:solidFill>
              </a:rPr>
              <a:t>          go </a:t>
            </a:r>
            <a:r>
              <a:rPr lang="en-US" i="1" dirty="0">
                <a:solidFill>
                  <a:schemeClr val="bg1"/>
                </a:solidFill>
              </a:rPr>
              <a:t>-</a:t>
            </a:r>
            <a:r>
              <a:rPr lang="en-US" i="1" dirty="0" err="1">
                <a:solidFill>
                  <a:schemeClr val="bg1"/>
                </a:solidFill>
              </a:rPr>
              <a:t>ron</a:t>
            </a:r>
            <a:r>
              <a:rPr lang="en-US" i="1" dirty="0">
                <a:solidFill>
                  <a:schemeClr val="bg1"/>
                </a:solidFill>
              </a:rPr>
              <a:t> -</a:t>
            </a:r>
            <a:r>
              <a:rPr lang="en-US" i="1" dirty="0" err="1">
                <a:solidFill>
                  <a:schemeClr val="bg1"/>
                </a:solidFill>
              </a:rPr>
              <a:t>te</a:t>
            </a:r>
            <a:endParaRPr lang="es-EC" i="1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dejar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escuchar</a:t>
            </a:r>
            <a:r>
              <a:rPr lang="en-US" dirty="0">
                <a:solidFill>
                  <a:schemeClr val="bg1"/>
                </a:solidFill>
              </a:rPr>
              <a:t> -3 </a:t>
            </a:r>
            <a:r>
              <a:rPr lang="en-US" dirty="0" err="1">
                <a:solidFill>
                  <a:schemeClr val="bg1"/>
                </a:solidFill>
              </a:rPr>
              <a:t>empecer:IDEO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poner.mano.en.hombro:IDEO</a:t>
            </a:r>
            <a:r>
              <a:rPr lang="en-US" dirty="0" smtClean="0">
                <a:solidFill>
                  <a:schemeClr val="bg1"/>
                </a:solidFill>
              </a:rPr>
              <a:t>  </a:t>
            </a:r>
            <a:r>
              <a:rPr lang="en-US" dirty="0" err="1" smtClean="0">
                <a:solidFill>
                  <a:schemeClr val="bg1"/>
                </a:solidFill>
              </a:rPr>
              <a:t>ir</a:t>
            </a:r>
            <a:r>
              <a:rPr lang="en-US" dirty="0" smtClean="0">
                <a:solidFill>
                  <a:schemeClr val="bg1"/>
                </a:solidFill>
              </a:rPr>
              <a:t>  </a:t>
            </a:r>
            <a:r>
              <a:rPr lang="en-US" dirty="0">
                <a:solidFill>
                  <a:schemeClr val="bg1"/>
                </a:solidFill>
              </a:rPr>
              <a:t>-CAUS </a:t>
            </a:r>
            <a:r>
              <a:rPr lang="en-US" dirty="0" smtClean="0">
                <a:solidFill>
                  <a:schemeClr val="bg1"/>
                </a:solidFill>
              </a:rPr>
              <a:t>-</a:t>
            </a:r>
            <a:r>
              <a:rPr lang="en-US" dirty="0">
                <a:solidFill>
                  <a:schemeClr val="bg1"/>
                </a:solidFill>
              </a:rPr>
              <a:t>MS</a:t>
            </a:r>
            <a:endParaRPr lang="es-EC" dirty="0">
              <a:solidFill>
                <a:schemeClr val="bg1"/>
              </a:solidFill>
            </a:endParaRPr>
          </a:p>
          <a:p>
            <a:r>
              <a:rPr lang="en-US" dirty="0"/>
              <a:t> </a:t>
            </a:r>
            <a:endParaRPr lang="es-EC" dirty="0"/>
          </a:p>
          <a:p>
            <a:r>
              <a:rPr lang="en-US" i="1" dirty="0" err="1">
                <a:solidFill>
                  <a:schemeClr val="bg1"/>
                </a:solidFill>
              </a:rPr>
              <a:t>awa</a:t>
            </a:r>
            <a:r>
              <a:rPr lang="en-US" i="1" dirty="0">
                <a:solidFill>
                  <a:schemeClr val="bg1"/>
                </a:solidFill>
              </a:rPr>
              <a:t> -</a:t>
            </a:r>
            <a:r>
              <a:rPr lang="en-US" i="1" dirty="0" err="1">
                <a:solidFill>
                  <a:schemeClr val="bg1"/>
                </a:solidFill>
              </a:rPr>
              <a:t>te</a:t>
            </a:r>
            <a:r>
              <a:rPr lang="en-US" i="1" dirty="0">
                <a:solidFill>
                  <a:schemeClr val="bg1"/>
                </a:solidFill>
              </a:rPr>
              <a:t>       </a:t>
            </a:r>
            <a:r>
              <a:rPr lang="en-US" i="1" dirty="0" err="1">
                <a:solidFill>
                  <a:srgbClr val="FFFF00"/>
                </a:solidFill>
              </a:rPr>
              <a:t>beira</a:t>
            </a:r>
            <a:r>
              <a:rPr lang="en-US" i="1" dirty="0">
                <a:solidFill>
                  <a:schemeClr val="bg1"/>
                </a:solidFill>
              </a:rPr>
              <a:t>   </a:t>
            </a:r>
            <a:r>
              <a:rPr lang="en-US" i="1" dirty="0" err="1">
                <a:solidFill>
                  <a:srgbClr val="FFFF00"/>
                </a:solidFill>
              </a:rPr>
              <a:t>óóó</a:t>
            </a:r>
            <a:r>
              <a:rPr lang="en-US" i="1" dirty="0">
                <a:solidFill>
                  <a:schemeClr val="bg1"/>
                </a:solidFill>
              </a:rPr>
              <a:t>                 </a:t>
            </a:r>
            <a:r>
              <a:rPr lang="en-US" i="1" dirty="0" err="1">
                <a:solidFill>
                  <a:srgbClr val="FFFF00"/>
                </a:solidFill>
              </a:rPr>
              <a:t>barame</a:t>
            </a:r>
            <a:r>
              <a:rPr lang="en-US" i="1" dirty="0">
                <a:solidFill>
                  <a:srgbClr val="FFFF00"/>
                </a:solidFill>
              </a:rPr>
              <a:t> </a:t>
            </a:r>
            <a:r>
              <a:rPr lang="en-US" i="1" dirty="0">
                <a:solidFill>
                  <a:schemeClr val="bg1"/>
                </a:solidFill>
              </a:rPr>
              <a:t>                   </a:t>
            </a:r>
            <a:r>
              <a:rPr lang="en-US" i="1" dirty="0" err="1">
                <a:solidFill>
                  <a:srgbClr val="FFC000"/>
                </a:solidFill>
              </a:rPr>
              <a:t>pö</a:t>
            </a:r>
            <a:r>
              <a:rPr lang="en-US" i="1" dirty="0">
                <a:solidFill>
                  <a:schemeClr val="bg1"/>
                </a:solidFill>
              </a:rPr>
              <a:t>    </a:t>
            </a:r>
            <a:r>
              <a:rPr lang="en-US" i="1" dirty="0" err="1" smtClean="0">
                <a:solidFill>
                  <a:srgbClr val="FFFF00"/>
                </a:solidFill>
              </a:rPr>
              <a:t>barame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i="1" dirty="0" err="1">
                <a:solidFill>
                  <a:srgbClr val="FFFF00"/>
                </a:solidFill>
              </a:rPr>
              <a:t>barame</a:t>
            </a:r>
            <a:endParaRPr lang="es-EC" i="1" dirty="0">
              <a:solidFill>
                <a:srgbClr val="FFFF00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bailar</a:t>
            </a:r>
            <a:r>
              <a:rPr lang="en-US" dirty="0">
                <a:solidFill>
                  <a:schemeClr val="bg1"/>
                </a:solidFill>
              </a:rPr>
              <a:t> -MS  </a:t>
            </a:r>
            <a:r>
              <a:rPr lang="en-US" dirty="0" err="1">
                <a:solidFill>
                  <a:schemeClr val="bg1"/>
                </a:solidFill>
              </a:rPr>
              <a:t>beber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bailar:IDEO</a:t>
            </a:r>
            <a:r>
              <a:rPr lang="en-US" dirty="0">
                <a:solidFill>
                  <a:schemeClr val="bg1"/>
                </a:solidFill>
              </a:rPr>
              <a:t>    </a:t>
            </a:r>
            <a:r>
              <a:rPr lang="en-US" dirty="0" err="1">
                <a:solidFill>
                  <a:schemeClr val="bg1"/>
                </a:solidFill>
              </a:rPr>
              <a:t>dar.la.vuelta:IDEO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venir</a:t>
            </a:r>
            <a:r>
              <a:rPr lang="en-US" dirty="0">
                <a:solidFill>
                  <a:schemeClr val="bg1"/>
                </a:solidFill>
              </a:rPr>
              <a:t>  IDEO       </a:t>
            </a:r>
            <a:r>
              <a:rPr lang="en-US" dirty="0" err="1">
                <a:solidFill>
                  <a:schemeClr val="bg1"/>
                </a:solidFill>
              </a:rPr>
              <a:t>IDEO</a:t>
            </a:r>
            <a:endParaRPr lang="es-EC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 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‘</a:t>
            </a:r>
            <a:r>
              <a:rPr lang="en-US" dirty="0" err="1" smtClean="0">
                <a:solidFill>
                  <a:schemeClr val="bg1"/>
                </a:solidFill>
              </a:rPr>
              <a:t>Llegando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</a:rPr>
              <a:t>pere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vió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que</a:t>
            </a:r>
            <a:r>
              <a:rPr lang="en-US" dirty="0">
                <a:solidFill>
                  <a:schemeClr val="bg1"/>
                </a:solidFill>
              </a:rPr>
              <a:t> no </a:t>
            </a:r>
            <a:r>
              <a:rPr lang="en-US" dirty="0" err="1">
                <a:solidFill>
                  <a:schemeClr val="bg1"/>
                </a:solidFill>
              </a:rPr>
              <a:t>estaba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</a:rPr>
              <a:t>dee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pero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mas </a:t>
            </a:r>
            <a:r>
              <a:rPr lang="en-US" dirty="0" err="1">
                <a:solidFill>
                  <a:schemeClr val="bg1"/>
                </a:solidFill>
              </a:rPr>
              <a:t>luego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él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cuando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escuchaba</a:t>
            </a:r>
            <a:r>
              <a:rPr lang="en-US" dirty="0" smtClean="0">
                <a:solidFill>
                  <a:schemeClr val="bg1"/>
                </a:solidFill>
              </a:rPr>
              <a:t>  </a:t>
            </a:r>
            <a:r>
              <a:rPr lang="en-US" i="1" dirty="0" err="1" smtClean="0">
                <a:solidFill>
                  <a:srgbClr val="FFFF00"/>
                </a:solidFill>
              </a:rPr>
              <a:t>ee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dijo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empecemos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bailando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óóóóóóóóó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para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tomar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</a:rPr>
              <a:t>beira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dando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vuelta</a:t>
            </a:r>
            <a:r>
              <a:rPr lang="en-US" dirty="0">
                <a:solidFill>
                  <a:schemeClr val="bg1"/>
                </a:solidFill>
              </a:rPr>
              <a:t> y </a:t>
            </a:r>
            <a:r>
              <a:rPr lang="en-US" dirty="0" err="1" smtClean="0">
                <a:solidFill>
                  <a:schemeClr val="bg1"/>
                </a:solidFill>
              </a:rPr>
              <a:t>vuelta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</a:rPr>
              <a:t>barame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en-US" i="1" dirty="0" err="1" smtClean="0">
                <a:solidFill>
                  <a:srgbClr val="FFFF00"/>
                </a:solidFill>
              </a:rPr>
              <a:t>barame</a:t>
            </a:r>
            <a:r>
              <a:rPr lang="es-EC" dirty="0" smtClean="0">
                <a:solidFill>
                  <a:srgbClr val="FFFF00"/>
                </a:solidFill>
              </a:rPr>
              <a:t>’</a:t>
            </a:r>
            <a:endParaRPr lang="es-EC" dirty="0">
              <a:solidFill>
                <a:schemeClr val="bg1"/>
              </a:solidFill>
            </a:endParaRP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83204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aa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2771800" y="260648"/>
            <a:ext cx="3917388" cy="29380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12" y="3390236"/>
            <a:ext cx="885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i="1" dirty="0">
                <a:solidFill>
                  <a:schemeClr val="bg1"/>
                </a:solidFill>
              </a:rPr>
              <a:t>Inga </a:t>
            </a:r>
            <a:r>
              <a:rPr lang="es-EC" i="1" dirty="0" err="1" smtClean="0">
                <a:solidFill>
                  <a:schemeClr val="bg1"/>
                </a:solidFill>
              </a:rPr>
              <a:t>okagi</a:t>
            </a:r>
            <a:r>
              <a:rPr lang="es-EC" i="1" dirty="0" smtClean="0">
                <a:solidFill>
                  <a:schemeClr val="bg1"/>
                </a:solidFill>
              </a:rPr>
              <a:t> </a:t>
            </a:r>
            <a:r>
              <a:rPr lang="es-EC" i="1" dirty="0" err="1" smtClean="0">
                <a:solidFill>
                  <a:schemeClr val="bg1"/>
                </a:solidFill>
              </a:rPr>
              <a:t>mani</a:t>
            </a:r>
            <a:r>
              <a:rPr lang="es-EC" i="1" dirty="0" smtClean="0">
                <a:solidFill>
                  <a:schemeClr val="bg1"/>
                </a:solidFill>
              </a:rPr>
              <a:t> </a:t>
            </a:r>
            <a:r>
              <a:rPr lang="es-EC" i="1" dirty="0" err="1" smtClean="0">
                <a:solidFill>
                  <a:schemeClr val="bg1"/>
                </a:solidFill>
              </a:rPr>
              <a:t>doiche</a:t>
            </a:r>
            <a:r>
              <a:rPr lang="es-EC" i="1" dirty="0" smtClean="0">
                <a:solidFill>
                  <a:schemeClr val="bg1"/>
                </a:solidFill>
              </a:rPr>
              <a:t> </a:t>
            </a:r>
            <a:r>
              <a:rPr lang="es-EC" i="1" dirty="0" err="1">
                <a:solidFill>
                  <a:schemeClr val="bg1"/>
                </a:solidFill>
              </a:rPr>
              <a:t>emönga</a:t>
            </a:r>
            <a:r>
              <a:rPr lang="es-EC" i="1" dirty="0">
                <a:solidFill>
                  <a:schemeClr val="bg1"/>
                </a:solidFill>
              </a:rPr>
              <a:t> </a:t>
            </a:r>
            <a:r>
              <a:rPr lang="es-EC" i="1" dirty="0" err="1" smtClean="0">
                <a:solidFill>
                  <a:srgbClr val="FFFF00"/>
                </a:solidFill>
              </a:rPr>
              <a:t>waa</a:t>
            </a:r>
            <a:r>
              <a:rPr lang="es-EC" i="1" dirty="0" smtClean="0">
                <a:solidFill>
                  <a:srgbClr val="FFFF00"/>
                </a:solidFill>
              </a:rPr>
              <a:t> </a:t>
            </a:r>
            <a:r>
              <a:rPr lang="es-EC" i="1" dirty="0" err="1" smtClean="0">
                <a:solidFill>
                  <a:srgbClr val="FFFF00"/>
                </a:solidFill>
              </a:rPr>
              <a:t>waa</a:t>
            </a:r>
            <a:r>
              <a:rPr lang="es-EC" i="1" dirty="0" smtClean="0">
                <a:solidFill>
                  <a:srgbClr val="FFFF00"/>
                </a:solidFill>
              </a:rPr>
              <a:t> </a:t>
            </a:r>
            <a:r>
              <a:rPr lang="es-EC" i="1" dirty="0" err="1" smtClean="0">
                <a:solidFill>
                  <a:srgbClr val="FFFF00"/>
                </a:solidFill>
              </a:rPr>
              <a:t>waa</a:t>
            </a:r>
            <a:r>
              <a:rPr lang="es-EC" i="1" dirty="0" smtClean="0">
                <a:solidFill>
                  <a:srgbClr val="FFFF00"/>
                </a:solidFill>
              </a:rPr>
              <a:t> </a:t>
            </a:r>
            <a:r>
              <a:rPr lang="es-EC" i="1" dirty="0" err="1" smtClean="0">
                <a:solidFill>
                  <a:schemeClr val="bg1"/>
                </a:solidFill>
              </a:rPr>
              <a:t>pawenka</a:t>
            </a:r>
            <a:r>
              <a:rPr lang="es-EC" i="1" dirty="0" smtClean="0">
                <a:solidFill>
                  <a:schemeClr val="bg1"/>
                </a:solidFill>
              </a:rPr>
              <a:t> </a:t>
            </a:r>
            <a:r>
              <a:rPr lang="es-EC" i="1" dirty="0" err="1" smtClean="0">
                <a:solidFill>
                  <a:schemeClr val="bg1"/>
                </a:solidFill>
              </a:rPr>
              <a:t>tomenga</a:t>
            </a:r>
            <a:r>
              <a:rPr lang="es-EC" i="1" dirty="0" smtClean="0">
                <a:solidFill>
                  <a:schemeClr val="bg1"/>
                </a:solidFill>
              </a:rPr>
              <a:t> </a:t>
            </a:r>
            <a:r>
              <a:rPr lang="es-EC" i="1" dirty="0" err="1" smtClean="0">
                <a:solidFill>
                  <a:schemeClr val="bg1"/>
                </a:solidFill>
              </a:rPr>
              <a:t>beye</a:t>
            </a:r>
            <a:r>
              <a:rPr lang="es-EC" i="1" dirty="0" smtClean="0">
                <a:solidFill>
                  <a:schemeClr val="bg1"/>
                </a:solidFill>
              </a:rPr>
              <a:t> </a:t>
            </a:r>
            <a:r>
              <a:rPr lang="es-EC" i="1" dirty="0" err="1" smtClean="0">
                <a:solidFill>
                  <a:schemeClr val="bg1"/>
                </a:solidFill>
              </a:rPr>
              <a:t>ampaa</a:t>
            </a:r>
            <a:r>
              <a:rPr lang="es-EC" i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0040" y="4036567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i="1" dirty="0">
                <a:solidFill>
                  <a:schemeClr val="bg1"/>
                </a:solidFill>
              </a:rPr>
              <a:t>in  -</a:t>
            </a:r>
            <a:r>
              <a:rPr lang="es-EC" i="1" dirty="0" err="1">
                <a:solidFill>
                  <a:schemeClr val="bg1"/>
                </a:solidFill>
              </a:rPr>
              <a:t>ga</a:t>
            </a:r>
            <a:r>
              <a:rPr lang="es-EC" i="1" dirty="0">
                <a:solidFill>
                  <a:schemeClr val="bg1"/>
                </a:solidFill>
              </a:rPr>
              <a:t> </a:t>
            </a:r>
            <a:r>
              <a:rPr lang="es-EC" i="1" dirty="0" err="1">
                <a:solidFill>
                  <a:schemeClr val="bg1"/>
                </a:solidFill>
              </a:rPr>
              <a:t>okagui</a:t>
            </a:r>
            <a:r>
              <a:rPr lang="es-EC" i="1" dirty="0">
                <a:solidFill>
                  <a:schemeClr val="bg1"/>
                </a:solidFill>
              </a:rPr>
              <a:t> </a:t>
            </a:r>
            <a:r>
              <a:rPr lang="es-EC" i="1" dirty="0" err="1">
                <a:solidFill>
                  <a:schemeClr val="bg1"/>
                </a:solidFill>
              </a:rPr>
              <a:t>mani</a:t>
            </a:r>
            <a:r>
              <a:rPr lang="es-EC" i="1" dirty="0">
                <a:solidFill>
                  <a:schemeClr val="bg1"/>
                </a:solidFill>
              </a:rPr>
              <a:t> </a:t>
            </a:r>
            <a:r>
              <a:rPr lang="es-EC" i="1" dirty="0" err="1" smtClean="0">
                <a:solidFill>
                  <a:schemeClr val="bg1"/>
                </a:solidFill>
              </a:rPr>
              <a:t>doiche</a:t>
            </a:r>
            <a:r>
              <a:rPr lang="es-EC" i="1" dirty="0" smtClean="0">
                <a:solidFill>
                  <a:schemeClr val="bg1"/>
                </a:solidFill>
              </a:rPr>
              <a:t> </a:t>
            </a:r>
            <a:r>
              <a:rPr lang="es-EC" i="1" dirty="0" err="1">
                <a:solidFill>
                  <a:schemeClr val="bg1"/>
                </a:solidFill>
              </a:rPr>
              <a:t>emö</a:t>
            </a:r>
            <a:r>
              <a:rPr lang="es-EC" i="1" dirty="0">
                <a:solidFill>
                  <a:schemeClr val="bg1"/>
                </a:solidFill>
              </a:rPr>
              <a:t>  </a:t>
            </a:r>
            <a:r>
              <a:rPr lang="es-EC" i="1" dirty="0" smtClean="0">
                <a:solidFill>
                  <a:schemeClr val="bg1"/>
                </a:solidFill>
              </a:rPr>
              <a:t>-</a:t>
            </a:r>
            <a:r>
              <a:rPr lang="es-EC" i="1" dirty="0" err="1" smtClean="0">
                <a:solidFill>
                  <a:schemeClr val="bg1"/>
                </a:solidFill>
              </a:rPr>
              <a:t>ga</a:t>
            </a:r>
            <a:r>
              <a:rPr lang="es-EC" i="1" dirty="0" smtClean="0">
                <a:solidFill>
                  <a:schemeClr val="bg1"/>
                </a:solidFill>
              </a:rPr>
              <a:t>  </a:t>
            </a:r>
            <a:r>
              <a:rPr lang="es-EC" i="1" dirty="0" err="1" smtClean="0">
                <a:solidFill>
                  <a:srgbClr val="FFFF00"/>
                </a:solidFill>
              </a:rPr>
              <a:t>waa</a:t>
            </a:r>
            <a:r>
              <a:rPr lang="es-EC" i="1" dirty="0" smtClean="0">
                <a:solidFill>
                  <a:srgbClr val="FFFF00"/>
                </a:solidFill>
              </a:rPr>
              <a:t>          </a:t>
            </a:r>
            <a:r>
              <a:rPr lang="es-EC" i="1" dirty="0" err="1">
                <a:solidFill>
                  <a:srgbClr val="FFFF00"/>
                </a:solidFill>
              </a:rPr>
              <a:t>waa</a:t>
            </a:r>
            <a:r>
              <a:rPr lang="es-EC" i="1" dirty="0">
                <a:solidFill>
                  <a:srgbClr val="FFFF00"/>
                </a:solidFill>
              </a:rPr>
              <a:t>          </a:t>
            </a:r>
            <a:r>
              <a:rPr lang="es-EC" i="1" dirty="0" err="1">
                <a:solidFill>
                  <a:srgbClr val="FFFF00"/>
                </a:solidFill>
              </a:rPr>
              <a:t>waa</a:t>
            </a:r>
            <a:r>
              <a:rPr lang="es-EC" i="1" dirty="0">
                <a:solidFill>
                  <a:srgbClr val="FFFF00"/>
                </a:solidFill>
              </a:rPr>
              <a:t>          </a:t>
            </a:r>
            <a:r>
              <a:rPr lang="es-EC" i="1" dirty="0" smtClean="0">
                <a:solidFill>
                  <a:srgbClr val="FFFF00"/>
                </a:solidFill>
              </a:rPr>
              <a:t> </a:t>
            </a:r>
            <a:r>
              <a:rPr lang="es-EC" i="1" dirty="0" err="1" smtClean="0">
                <a:solidFill>
                  <a:schemeClr val="bg1"/>
                </a:solidFill>
              </a:rPr>
              <a:t>pawenka</a:t>
            </a:r>
            <a:endParaRPr lang="es-EC" i="1" dirty="0" smtClean="0">
              <a:solidFill>
                <a:schemeClr val="bg1"/>
              </a:solidFill>
            </a:endParaRPr>
          </a:p>
          <a:p>
            <a:r>
              <a:rPr lang="es-EC" dirty="0" smtClean="0">
                <a:solidFill>
                  <a:schemeClr val="bg1"/>
                </a:solidFill>
              </a:rPr>
              <a:t>ser </a:t>
            </a:r>
            <a:r>
              <a:rPr lang="es-EC" dirty="0">
                <a:solidFill>
                  <a:schemeClr val="bg1"/>
                </a:solidFill>
              </a:rPr>
              <a:t>-3 </a:t>
            </a:r>
            <a:r>
              <a:rPr lang="es-EC" dirty="0" smtClean="0">
                <a:solidFill>
                  <a:schemeClr val="bg1"/>
                </a:solidFill>
              </a:rPr>
              <a:t> pelo     este  largo    coger </a:t>
            </a:r>
            <a:r>
              <a:rPr lang="es-EC" dirty="0">
                <a:solidFill>
                  <a:schemeClr val="bg1"/>
                </a:solidFill>
              </a:rPr>
              <a:t>-3 </a:t>
            </a:r>
            <a:r>
              <a:rPr lang="es-EC" dirty="0" smtClean="0">
                <a:solidFill>
                  <a:schemeClr val="bg1"/>
                </a:solidFill>
              </a:rPr>
              <a:t>  </a:t>
            </a:r>
            <a:r>
              <a:rPr lang="es-EC" dirty="0" err="1" smtClean="0">
                <a:solidFill>
                  <a:srgbClr val="FFFF00"/>
                </a:solidFill>
              </a:rPr>
              <a:t>son.de.búho:IDEO</a:t>
            </a:r>
            <a:r>
              <a:rPr lang="es-EC" dirty="0" smtClean="0">
                <a:solidFill>
                  <a:srgbClr val="FFFF00"/>
                </a:solidFill>
              </a:rPr>
              <a:t> </a:t>
            </a:r>
            <a:r>
              <a:rPr lang="es-EC" dirty="0">
                <a:solidFill>
                  <a:srgbClr val="FFFF00"/>
                </a:solidFill>
              </a:rPr>
              <a:t>IDEO </a:t>
            </a:r>
            <a:r>
              <a:rPr lang="es-EC" dirty="0" err="1">
                <a:solidFill>
                  <a:srgbClr val="FFFF00"/>
                </a:solidFill>
              </a:rPr>
              <a:t>IDEO</a:t>
            </a:r>
            <a:r>
              <a:rPr lang="es-EC" dirty="0">
                <a:solidFill>
                  <a:srgbClr val="FFFF00"/>
                </a:solidFill>
              </a:rPr>
              <a:t> </a:t>
            </a:r>
            <a:r>
              <a:rPr lang="es-EC" dirty="0" err="1">
                <a:solidFill>
                  <a:schemeClr val="bg1"/>
                </a:solidFill>
              </a:rPr>
              <a:t>búho.estigio</a:t>
            </a:r>
            <a:r>
              <a:rPr lang="es-EC" dirty="0" smtClean="0">
                <a:solidFill>
                  <a:schemeClr val="bg1"/>
                </a:solidFill>
              </a:rPr>
              <a:t> </a:t>
            </a:r>
          </a:p>
          <a:p>
            <a:r>
              <a:rPr lang="es-EC" i="1" dirty="0" err="1" smtClean="0">
                <a:solidFill>
                  <a:schemeClr val="bg1"/>
                </a:solidFill>
              </a:rPr>
              <a:t>tomenga</a:t>
            </a:r>
            <a:r>
              <a:rPr lang="es-EC" i="1" dirty="0" smtClean="0">
                <a:solidFill>
                  <a:schemeClr val="bg1"/>
                </a:solidFill>
              </a:rPr>
              <a:t>     </a:t>
            </a:r>
            <a:r>
              <a:rPr lang="es-EC" i="1" dirty="0" err="1" smtClean="0">
                <a:solidFill>
                  <a:schemeClr val="bg1"/>
                </a:solidFill>
              </a:rPr>
              <a:t>beye</a:t>
            </a:r>
            <a:r>
              <a:rPr lang="es-EC" i="1" dirty="0" smtClean="0">
                <a:solidFill>
                  <a:schemeClr val="bg1"/>
                </a:solidFill>
              </a:rPr>
              <a:t>     </a:t>
            </a:r>
            <a:r>
              <a:rPr lang="es-EC" i="1" dirty="0" smtClean="0">
                <a:solidFill>
                  <a:srgbClr val="FFC000"/>
                </a:solidFill>
              </a:rPr>
              <a:t>am  </a:t>
            </a:r>
            <a:r>
              <a:rPr lang="es-EC" i="1" dirty="0" smtClean="0">
                <a:solidFill>
                  <a:schemeClr val="bg1"/>
                </a:solidFill>
              </a:rPr>
              <a:t>-</a:t>
            </a:r>
            <a:r>
              <a:rPr lang="es-EC" i="1" dirty="0" err="1" smtClean="0">
                <a:solidFill>
                  <a:schemeClr val="bg1"/>
                </a:solidFill>
              </a:rPr>
              <a:t>paa</a:t>
            </a:r>
            <a:endParaRPr lang="es-EC" i="1" dirty="0">
              <a:solidFill>
                <a:schemeClr val="bg1"/>
              </a:solidFill>
            </a:endParaRPr>
          </a:p>
          <a:p>
            <a:r>
              <a:rPr lang="es-EC" dirty="0" smtClean="0">
                <a:solidFill>
                  <a:schemeClr val="bg1"/>
                </a:solidFill>
              </a:rPr>
              <a:t>3.el.mismo </a:t>
            </a:r>
            <a:r>
              <a:rPr lang="es-EC" dirty="0" err="1">
                <a:solidFill>
                  <a:schemeClr val="bg1"/>
                </a:solidFill>
              </a:rPr>
              <a:t>por.ser</a:t>
            </a:r>
            <a:r>
              <a:rPr lang="es-EC" dirty="0">
                <a:solidFill>
                  <a:schemeClr val="bg1"/>
                </a:solidFill>
              </a:rPr>
              <a:t> </a:t>
            </a:r>
            <a:r>
              <a:rPr lang="es-EC" dirty="0" smtClean="0">
                <a:solidFill>
                  <a:schemeClr val="bg1"/>
                </a:solidFill>
              </a:rPr>
              <a:t> </a:t>
            </a:r>
            <a:r>
              <a:rPr lang="es-EC" dirty="0" smtClean="0">
                <a:solidFill>
                  <a:srgbClr val="FFC000"/>
                </a:solidFill>
              </a:rPr>
              <a:t>decir</a:t>
            </a:r>
            <a:r>
              <a:rPr lang="es-EC" dirty="0" smtClean="0">
                <a:solidFill>
                  <a:schemeClr val="bg1"/>
                </a:solidFill>
              </a:rPr>
              <a:t> -DCL</a:t>
            </a:r>
            <a:endParaRPr lang="es-EC" dirty="0">
              <a:solidFill>
                <a:schemeClr val="bg1"/>
              </a:solidFill>
            </a:endParaRPr>
          </a:p>
          <a:p>
            <a:r>
              <a:rPr lang="es-EC" dirty="0">
                <a:solidFill>
                  <a:schemeClr val="bg1"/>
                </a:solidFill>
              </a:rPr>
              <a:t>La abuela  decía que solo por ese niño que tiene su pelo largo el búho no deja de </a:t>
            </a:r>
            <a:r>
              <a:rPr lang="es-EC" dirty="0" smtClean="0">
                <a:solidFill>
                  <a:schemeClr val="bg1"/>
                </a:solidFill>
              </a:rPr>
              <a:t>cantar </a:t>
            </a:r>
            <a:r>
              <a:rPr lang="es-EC" i="1" dirty="0" err="1" smtClean="0">
                <a:solidFill>
                  <a:srgbClr val="FFFF00"/>
                </a:solidFill>
              </a:rPr>
              <a:t>waa</a:t>
            </a:r>
            <a:r>
              <a:rPr lang="es-EC" i="1" dirty="0" smtClean="0">
                <a:solidFill>
                  <a:srgbClr val="FFFF00"/>
                </a:solidFill>
              </a:rPr>
              <a:t> </a:t>
            </a:r>
            <a:r>
              <a:rPr lang="es-EC" i="1" dirty="0" err="1" smtClean="0">
                <a:solidFill>
                  <a:srgbClr val="FFFF00"/>
                </a:solidFill>
              </a:rPr>
              <a:t>waa</a:t>
            </a:r>
            <a:r>
              <a:rPr lang="es-EC" i="1" dirty="0" smtClean="0">
                <a:solidFill>
                  <a:srgbClr val="FFFF00"/>
                </a:solidFill>
              </a:rPr>
              <a:t> </a:t>
            </a:r>
            <a:r>
              <a:rPr lang="es-EC" i="1" dirty="0" err="1" smtClean="0">
                <a:solidFill>
                  <a:srgbClr val="FFFF00"/>
                </a:solidFill>
              </a:rPr>
              <a:t>waa</a:t>
            </a:r>
            <a:r>
              <a:rPr lang="es-EC" i="1" dirty="0" smtClean="0">
                <a:solidFill>
                  <a:srgbClr val="FFFF00"/>
                </a:solidFill>
              </a:rPr>
              <a:t>.</a:t>
            </a:r>
            <a:r>
              <a:rPr lang="es-EC" i="1" dirty="0" smtClean="0">
                <a:solidFill>
                  <a:schemeClr val="bg1"/>
                </a:solidFill>
              </a:rPr>
              <a:t>’</a:t>
            </a:r>
            <a:r>
              <a:rPr lang="es-EC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[</a:t>
            </a:r>
            <a:r>
              <a:rPr lang="es-EC" sz="1200" dirty="0" smtClean="0">
                <a:solidFill>
                  <a:schemeClr val="bg1"/>
                </a:solidFill>
              </a:rPr>
              <a:t>WA15Aug0801S1 0018]</a:t>
            </a:r>
            <a:endParaRPr lang="es-EC" sz="1200" dirty="0">
              <a:solidFill>
                <a:schemeClr val="bg1"/>
              </a:solidFill>
            </a:endParaRPr>
          </a:p>
          <a:p>
            <a:endParaRPr lang="es-EC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42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78904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i="1" dirty="0" err="1" smtClean="0">
                <a:solidFill>
                  <a:schemeClr val="bg1"/>
                </a:solidFill>
              </a:rPr>
              <a:t>Ñowo</a:t>
            </a:r>
            <a:r>
              <a:rPr lang="es-EC" i="1" dirty="0" smtClean="0">
                <a:solidFill>
                  <a:schemeClr val="bg1"/>
                </a:solidFill>
              </a:rPr>
              <a:t> boto </a:t>
            </a:r>
            <a:r>
              <a:rPr lang="es-EC" i="1" dirty="0" err="1" smtClean="0">
                <a:solidFill>
                  <a:schemeClr val="bg1"/>
                </a:solidFill>
              </a:rPr>
              <a:t>gobopa</a:t>
            </a:r>
            <a:r>
              <a:rPr lang="es-EC" i="1" dirty="0" smtClean="0">
                <a:solidFill>
                  <a:schemeClr val="bg1"/>
                </a:solidFill>
              </a:rPr>
              <a:t> </a:t>
            </a:r>
            <a:r>
              <a:rPr lang="es-EC" i="1" dirty="0" err="1" smtClean="0">
                <a:solidFill>
                  <a:schemeClr val="bg1"/>
                </a:solidFill>
              </a:rPr>
              <a:t>aninke</a:t>
            </a:r>
            <a:r>
              <a:rPr lang="es-EC" i="1" dirty="0" smtClean="0">
                <a:solidFill>
                  <a:schemeClr val="bg1"/>
                </a:solidFill>
              </a:rPr>
              <a:t> </a:t>
            </a:r>
            <a:r>
              <a:rPr lang="es-EC" i="1" dirty="0" err="1" smtClean="0">
                <a:solidFill>
                  <a:srgbClr val="FFFF00"/>
                </a:solidFill>
              </a:rPr>
              <a:t>dao</a:t>
            </a:r>
            <a:r>
              <a:rPr lang="es-EC" i="1" dirty="0" smtClean="0">
                <a:solidFill>
                  <a:srgbClr val="FFFF00"/>
                </a:solidFill>
              </a:rPr>
              <a:t> </a:t>
            </a:r>
            <a:r>
              <a:rPr lang="es-EC" i="1" dirty="0" err="1" smtClean="0">
                <a:solidFill>
                  <a:srgbClr val="FFFF00"/>
                </a:solidFill>
              </a:rPr>
              <a:t>dao</a:t>
            </a:r>
            <a:r>
              <a:rPr lang="es-EC" i="1" dirty="0" smtClean="0">
                <a:solidFill>
                  <a:srgbClr val="FFFF00"/>
                </a:solidFill>
              </a:rPr>
              <a:t> </a:t>
            </a:r>
            <a:r>
              <a:rPr lang="es-EC" i="1" dirty="0" err="1" smtClean="0">
                <a:solidFill>
                  <a:srgbClr val="FFFF00"/>
                </a:solidFill>
              </a:rPr>
              <a:t>dao</a:t>
            </a:r>
            <a:r>
              <a:rPr lang="es-EC" i="1" dirty="0" smtClean="0">
                <a:solidFill>
                  <a:srgbClr val="FFFF00"/>
                </a:solidFill>
              </a:rPr>
              <a:t> </a:t>
            </a:r>
            <a:r>
              <a:rPr lang="es-EC" i="1" dirty="0" err="1" smtClean="0">
                <a:solidFill>
                  <a:schemeClr val="bg1"/>
                </a:solidFill>
              </a:rPr>
              <a:t>gora</a:t>
            </a:r>
            <a:r>
              <a:rPr lang="es-EC" i="1" dirty="0" smtClean="0">
                <a:solidFill>
                  <a:schemeClr val="bg1"/>
                </a:solidFill>
              </a:rPr>
              <a:t> </a:t>
            </a:r>
            <a:r>
              <a:rPr lang="es-EC" i="1" dirty="0" err="1" smtClean="0">
                <a:solidFill>
                  <a:srgbClr val="FFFF00"/>
                </a:solidFill>
              </a:rPr>
              <a:t>eee</a:t>
            </a:r>
            <a:r>
              <a:rPr lang="es-EC" i="1" dirty="0" smtClean="0">
                <a:solidFill>
                  <a:schemeClr val="bg1"/>
                </a:solidFill>
              </a:rPr>
              <a:t> </a:t>
            </a:r>
            <a:r>
              <a:rPr lang="es-EC" i="1" dirty="0" err="1" smtClean="0">
                <a:solidFill>
                  <a:schemeClr val="bg1"/>
                </a:solidFill>
              </a:rPr>
              <a:t>erono</a:t>
            </a:r>
            <a:r>
              <a:rPr lang="es-EC" i="1" dirty="0" smtClean="0">
                <a:solidFill>
                  <a:schemeClr val="bg1"/>
                </a:solidFill>
              </a:rPr>
              <a:t>  </a:t>
            </a:r>
            <a:r>
              <a:rPr lang="es-EC" i="1" dirty="0" err="1" smtClean="0">
                <a:solidFill>
                  <a:schemeClr val="bg1"/>
                </a:solidFill>
              </a:rPr>
              <a:t>goke</a:t>
            </a:r>
            <a:r>
              <a:rPr lang="es-EC" i="1" dirty="0" smtClean="0">
                <a:solidFill>
                  <a:schemeClr val="bg1"/>
                </a:solidFill>
              </a:rPr>
              <a:t> ii </a:t>
            </a:r>
            <a:r>
              <a:rPr lang="es-EC" i="1" dirty="0" err="1" smtClean="0">
                <a:solidFill>
                  <a:schemeClr val="bg1"/>
                </a:solidFill>
              </a:rPr>
              <a:t>goo</a:t>
            </a:r>
            <a:r>
              <a:rPr lang="es-EC" i="1" dirty="0" smtClean="0">
                <a:solidFill>
                  <a:schemeClr val="bg1"/>
                </a:solidFill>
              </a:rPr>
              <a:t> </a:t>
            </a:r>
            <a:r>
              <a:rPr lang="es-EC" i="1" dirty="0" err="1" smtClean="0">
                <a:solidFill>
                  <a:schemeClr val="bg1"/>
                </a:solidFill>
              </a:rPr>
              <a:t>awero</a:t>
            </a:r>
            <a:r>
              <a:rPr lang="es-EC" i="1" dirty="0" smtClean="0">
                <a:solidFill>
                  <a:schemeClr val="bg1"/>
                </a:solidFill>
              </a:rPr>
              <a:t> ante </a:t>
            </a:r>
            <a:r>
              <a:rPr lang="es-EC" i="1" dirty="0" err="1" smtClean="0">
                <a:solidFill>
                  <a:schemeClr val="bg1"/>
                </a:solidFill>
              </a:rPr>
              <a:t>warani</a:t>
            </a:r>
            <a:r>
              <a:rPr lang="es-EC" i="1" dirty="0" smtClean="0">
                <a:solidFill>
                  <a:schemeClr val="bg1"/>
                </a:solidFill>
              </a:rPr>
              <a:t> </a:t>
            </a:r>
            <a:r>
              <a:rPr lang="es-EC" i="1" dirty="0" err="1" smtClean="0">
                <a:solidFill>
                  <a:srgbClr val="FFFF00"/>
                </a:solidFill>
              </a:rPr>
              <a:t>waa</a:t>
            </a:r>
            <a:endParaRPr lang="es-EC" i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821" y="4293096"/>
            <a:ext cx="90364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i="1" dirty="0" err="1">
                <a:solidFill>
                  <a:schemeClr val="bg1"/>
                </a:solidFill>
              </a:rPr>
              <a:t>ñowo</a:t>
            </a:r>
            <a:r>
              <a:rPr lang="es-EC" i="1" dirty="0">
                <a:solidFill>
                  <a:schemeClr val="bg1"/>
                </a:solidFill>
              </a:rPr>
              <a:t> boto </a:t>
            </a:r>
            <a:r>
              <a:rPr lang="es-EC" i="1" dirty="0" err="1">
                <a:solidFill>
                  <a:schemeClr val="bg1"/>
                </a:solidFill>
              </a:rPr>
              <a:t>go</a:t>
            </a:r>
            <a:r>
              <a:rPr lang="es-EC" i="1" dirty="0">
                <a:solidFill>
                  <a:schemeClr val="bg1"/>
                </a:solidFill>
              </a:rPr>
              <a:t> </a:t>
            </a:r>
            <a:r>
              <a:rPr lang="es-EC" i="1" dirty="0" err="1">
                <a:solidFill>
                  <a:schemeClr val="bg1"/>
                </a:solidFill>
              </a:rPr>
              <a:t>bo</a:t>
            </a:r>
            <a:r>
              <a:rPr lang="es-EC" i="1" dirty="0">
                <a:solidFill>
                  <a:schemeClr val="bg1"/>
                </a:solidFill>
              </a:rPr>
              <a:t> -</a:t>
            </a:r>
            <a:r>
              <a:rPr lang="es-EC" i="1" dirty="0" err="1">
                <a:solidFill>
                  <a:schemeClr val="bg1"/>
                </a:solidFill>
              </a:rPr>
              <a:t>pa</a:t>
            </a:r>
            <a:r>
              <a:rPr lang="es-EC" i="1" dirty="0">
                <a:solidFill>
                  <a:schemeClr val="bg1"/>
                </a:solidFill>
              </a:rPr>
              <a:t>  </a:t>
            </a:r>
            <a:r>
              <a:rPr lang="es-EC" i="1" dirty="0" smtClean="0">
                <a:solidFill>
                  <a:schemeClr val="bg1"/>
                </a:solidFill>
              </a:rPr>
              <a:t> </a:t>
            </a:r>
            <a:r>
              <a:rPr lang="es-EC" i="1" dirty="0" err="1" smtClean="0">
                <a:solidFill>
                  <a:schemeClr val="bg1"/>
                </a:solidFill>
              </a:rPr>
              <a:t>an</a:t>
            </a:r>
            <a:r>
              <a:rPr lang="es-EC" i="1" dirty="0" smtClean="0">
                <a:solidFill>
                  <a:schemeClr val="bg1"/>
                </a:solidFill>
              </a:rPr>
              <a:t> -in </a:t>
            </a:r>
            <a:r>
              <a:rPr lang="es-EC" i="1" dirty="0">
                <a:solidFill>
                  <a:schemeClr val="bg1"/>
                </a:solidFill>
              </a:rPr>
              <a:t>-</a:t>
            </a:r>
            <a:r>
              <a:rPr lang="es-EC" i="1" dirty="0" err="1">
                <a:solidFill>
                  <a:schemeClr val="bg1"/>
                </a:solidFill>
              </a:rPr>
              <a:t>ke</a:t>
            </a:r>
            <a:r>
              <a:rPr lang="es-EC" i="1" dirty="0">
                <a:solidFill>
                  <a:schemeClr val="bg1"/>
                </a:solidFill>
              </a:rPr>
              <a:t>    </a:t>
            </a:r>
            <a:r>
              <a:rPr lang="es-EC" i="1" dirty="0" smtClean="0">
                <a:solidFill>
                  <a:schemeClr val="bg1"/>
                </a:solidFill>
              </a:rPr>
              <a:t>     </a:t>
            </a:r>
            <a:r>
              <a:rPr lang="es-EC" i="1" dirty="0" err="1" smtClean="0">
                <a:solidFill>
                  <a:srgbClr val="FFFF00"/>
                </a:solidFill>
              </a:rPr>
              <a:t>dao</a:t>
            </a:r>
            <a:r>
              <a:rPr lang="es-EC" i="1" dirty="0" smtClean="0">
                <a:solidFill>
                  <a:srgbClr val="FFFF00"/>
                </a:solidFill>
              </a:rPr>
              <a:t>                    </a:t>
            </a:r>
            <a:r>
              <a:rPr lang="es-EC" i="1" dirty="0" err="1" smtClean="0">
                <a:solidFill>
                  <a:srgbClr val="FFFF00"/>
                </a:solidFill>
              </a:rPr>
              <a:t>dao</a:t>
            </a:r>
            <a:r>
              <a:rPr lang="es-EC" i="1" dirty="0" smtClean="0">
                <a:solidFill>
                  <a:srgbClr val="FFFF00"/>
                </a:solidFill>
              </a:rPr>
              <a:t>   </a:t>
            </a:r>
            <a:r>
              <a:rPr lang="es-EC" i="1" dirty="0" err="1" smtClean="0">
                <a:solidFill>
                  <a:srgbClr val="FFFF00"/>
                </a:solidFill>
              </a:rPr>
              <a:t>dao</a:t>
            </a:r>
            <a:r>
              <a:rPr lang="es-EC" i="1" dirty="0" smtClean="0">
                <a:solidFill>
                  <a:srgbClr val="FFFF00"/>
                </a:solidFill>
              </a:rPr>
              <a:t>    </a:t>
            </a:r>
            <a:r>
              <a:rPr lang="es-EC" i="1" dirty="0" err="1" smtClean="0">
                <a:solidFill>
                  <a:schemeClr val="bg1"/>
                </a:solidFill>
              </a:rPr>
              <a:t>go</a:t>
            </a:r>
            <a:r>
              <a:rPr lang="es-EC" i="1" dirty="0" smtClean="0">
                <a:solidFill>
                  <a:schemeClr val="bg1"/>
                </a:solidFill>
              </a:rPr>
              <a:t> </a:t>
            </a:r>
            <a:r>
              <a:rPr lang="es-EC" i="1" dirty="0">
                <a:solidFill>
                  <a:schemeClr val="bg1"/>
                </a:solidFill>
              </a:rPr>
              <a:t>-</a:t>
            </a:r>
            <a:r>
              <a:rPr lang="es-EC" i="1" dirty="0" err="1">
                <a:solidFill>
                  <a:schemeClr val="bg1"/>
                </a:solidFill>
              </a:rPr>
              <a:t>raa</a:t>
            </a:r>
            <a:r>
              <a:rPr lang="es-EC" i="1" dirty="0">
                <a:solidFill>
                  <a:schemeClr val="bg1"/>
                </a:solidFill>
              </a:rPr>
              <a:t> </a:t>
            </a:r>
            <a:r>
              <a:rPr lang="es-EC" i="1" dirty="0" err="1">
                <a:solidFill>
                  <a:schemeClr val="bg1"/>
                </a:solidFill>
              </a:rPr>
              <a:t>eee</a:t>
            </a:r>
            <a:r>
              <a:rPr lang="es-EC" i="1" dirty="0">
                <a:solidFill>
                  <a:schemeClr val="bg1"/>
                </a:solidFill>
              </a:rPr>
              <a:t>  ero   -no</a:t>
            </a:r>
          </a:p>
          <a:p>
            <a:r>
              <a:rPr lang="es-EC" dirty="0">
                <a:solidFill>
                  <a:schemeClr val="bg1"/>
                </a:solidFill>
              </a:rPr>
              <a:t>ahora 1    </a:t>
            </a:r>
            <a:r>
              <a:rPr lang="es-EC" dirty="0" smtClean="0">
                <a:solidFill>
                  <a:schemeClr val="bg1"/>
                </a:solidFill>
              </a:rPr>
              <a:t>   ir </a:t>
            </a:r>
            <a:r>
              <a:rPr lang="es-EC" dirty="0">
                <a:solidFill>
                  <a:schemeClr val="bg1"/>
                </a:solidFill>
              </a:rPr>
              <a:t>1P -DCL </a:t>
            </a:r>
            <a:r>
              <a:rPr lang="es-EC" dirty="0" smtClean="0">
                <a:solidFill>
                  <a:schemeClr val="bg1"/>
                </a:solidFill>
              </a:rPr>
              <a:t> decir -</a:t>
            </a:r>
            <a:r>
              <a:rPr lang="es-EC" dirty="0">
                <a:solidFill>
                  <a:schemeClr val="bg1"/>
                </a:solidFill>
              </a:rPr>
              <a:t>3</a:t>
            </a:r>
            <a:r>
              <a:rPr lang="es-EC" dirty="0" smtClean="0">
                <a:solidFill>
                  <a:schemeClr val="bg1"/>
                </a:solidFill>
              </a:rPr>
              <a:t> -INCIP </a:t>
            </a:r>
            <a:r>
              <a:rPr lang="es-EC" dirty="0" err="1" smtClean="0">
                <a:solidFill>
                  <a:srgbClr val="FFFF00"/>
                </a:solidFill>
              </a:rPr>
              <a:t>dar.paso:IDEO</a:t>
            </a:r>
            <a:r>
              <a:rPr lang="es-EC" dirty="0" smtClean="0">
                <a:solidFill>
                  <a:srgbClr val="FFFF00"/>
                </a:solidFill>
              </a:rPr>
              <a:t> IDEO </a:t>
            </a:r>
            <a:r>
              <a:rPr lang="es-EC" dirty="0" err="1" smtClean="0">
                <a:solidFill>
                  <a:srgbClr val="FFFF00"/>
                </a:solidFill>
              </a:rPr>
              <a:t>IDEO</a:t>
            </a:r>
            <a:r>
              <a:rPr lang="es-EC" dirty="0" smtClean="0">
                <a:solidFill>
                  <a:srgbClr val="FFFF00"/>
                </a:solidFill>
              </a:rPr>
              <a:t>  </a:t>
            </a:r>
            <a:r>
              <a:rPr lang="es-EC" dirty="0" smtClean="0">
                <a:solidFill>
                  <a:schemeClr val="bg1"/>
                </a:solidFill>
              </a:rPr>
              <a:t>ir </a:t>
            </a:r>
            <a:r>
              <a:rPr lang="es-EC" dirty="0">
                <a:solidFill>
                  <a:schemeClr val="bg1"/>
                </a:solidFill>
              </a:rPr>
              <a:t>-3   </a:t>
            </a:r>
            <a:r>
              <a:rPr lang="es-EC" dirty="0" smtClean="0">
                <a:solidFill>
                  <a:schemeClr val="bg1"/>
                </a:solidFill>
              </a:rPr>
              <a:t>    INTJ </a:t>
            </a:r>
            <a:r>
              <a:rPr lang="es-EC" dirty="0">
                <a:solidFill>
                  <a:schemeClr val="bg1"/>
                </a:solidFill>
              </a:rPr>
              <a:t>donde -LOC</a:t>
            </a:r>
          </a:p>
          <a:p>
            <a:r>
              <a:rPr lang="es-EC" dirty="0">
                <a:solidFill>
                  <a:schemeClr val="bg1"/>
                </a:solidFill>
              </a:rPr>
              <a:t> </a:t>
            </a:r>
          </a:p>
          <a:p>
            <a:r>
              <a:rPr lang="es-EC" i="1" dirty="0" err="1" smtClean="0">
                <a:solidFill>
                  <a:schemeClr val="bg1"/>
                </a:solidFill>
              </a:rPr>
              <a:t>go</a:t>
            </a:r>
            <a:r>
              <a:rPr lang="es-EC" i="1" dirty="0" smtClean="0">
                <a:solidFill>
                  <a:schemeClr val="bg1"/>
                </a:solidFill>
              </a:rPr>
              <a:t> </a:t>
            </a:r>
            <a:r>
              <a:rPr lang="es-EC" i="1" dirty="0">
                <a:solidFill>
                  <a:schemeClr val="bg1"/>
                </a:solidFill>
              </a:rPr>
              <a:t>-</a:t>
            </a:r>
            <a:r>
              <a:rPr lang="es-EC" i="1" dirty="0" err="1">
                <a:solidFill>
                  <a:schemeClr val="bg1"/>
                </a:solidFill>
              </a:rPr>
              <a:t>ke</a:t>
            </a:r>
            <a:r>
              <a:rPr lang="es-EC" i="1" dirty="0">
                <a:solidFill>
                  <a:schemeClr val="bg1"/>
                </a:solidFill>
              </a:rPr>
              <a:t>    </a:t>
            </a:r>
            <a:r>
              <a:rPr lang="es-EC" i="1" dirty="0" smtClean="0">
                <a:solidFill>
                  <a:schemeClr val="bg1"/>
                </a:solidFill>
              </a:rPr>
              <a:t>  </a:t>
            </a:r>
            <a:r>
              <a:rPr lang="es-EC" i="1" dirty="0" err="1" smtClean="0">
                <a:solidFill>
                  <a:schemeClr val="bg1"/>
                </a:solidFill>
              </a:rPr>
              <a:t>íi</a:t>
            </a:r>
            <a:r>
              <a:rPr lang="es-EC" i="1" dirty="0" smtClean="0">
                <a:solidFill>
                  <a:schemeClr val="bg1"/>
                </a:solidFill>
              </a:rPr>
              <a:t>     </a:t>
            </a:r>
            <a:r>
              <a:rPr lang="es-EC" i="1" dirty="0" err="1" smtClean="0">
                <a:solidFill>
                  <a:schemeClr val="bg1"/>
                </a:solidFill>
              </a:rPr>
              <a:t>goo</a:t>
            </a:r>
            <a:r>
              <a:rPr lang="es-EC" i="1" dirty="0" smtClean="0">
                <a:solidFill>
                  <a:schemeClr val="bg1"/>
                </a:solidFill>
              </a:rPr>
              <a:t> </a:t>
            </a:r>
            <a:r>
              <a:rPr lang="es-EC" i="1" dirty="0" err="1">
                <a:solidFill>
                  <a:schemeClr val="bg1"/>
                </a:solidFill>
              </a:rPr>
              <a:t>awero</a:t>
            </a:r>
            <a:r>
              <a:rPr lang="es-EC" i="1" dirty="0">
                <a:solidFill>
                  <a:schemeClr val="bg1"/>
                </a:solidFill>
              </a:rPr>
              <a:t>   </a:t>
            </a:r>
            <a:r>
              <a:rPr lang="es-EC" i="1" dirty="0" err="1" smtClean="0">
                <a:solidFill>
                  <a:schemeClr val="bg1"/>
                </a:solidFill>
              </a:rPr>
              <a:t>an</a:t>
            </a:r>
            <a:r>
              <a:rPr lang="es-EC" i="1" dirty="0" smtClean="0">
                <a:solidFill>
                  <a:schemeClr val="bg1"/>
                </a:solidFill>
              </a:rPr>
              <a:t> -te      </a:t>
            </a:r>
            <a:r>
              <a:rPr lang="es-EC" i="1" dirty="0" err="1" smtClean="0">
                <a:solidFill>
                  <a:schemeClr val="bg1"/>
                </a:solidFill>
              </a:rPr>
              <a:t>warani</a:t>
            </a:r>
            <a:r>
              <a:rPr lang="es-EC" i="1" dirty="0" smtClean="0">
                <a:solidFill>
                  <a:schemeClr val="bg1"/>
                </a:solidFill>
              </a:rPr>
              <a:t>        </a:t>
            </a:r>
            <a:r>
              <a:rPr lang="es-EC" i="1" dirty="0" err="1" smtClean="0">
                <a:solidFill>
                  <a:srgbClr val="FFFF00"/>
                </a:solidFill>
              </a:rPr>
              <a:t>waa</a:t>
            </a:r>
            <a:r>
              <a:rPr lang="es-EC" i="1" dirty="0" smtClean="0">
                <a:solidFill>
                  <a:srgbClr val="FFFF00"/>
                </a:solidFill>
              </a:rPr>
              <a:t>              </a:t>
            </a:r>
            <a:r>
              <a:rPr lang="es-EC" i="1" dirty="0" smtClean="0">
                <a:solidFill>
                  <a:srgbClr val="FFC000"/>
                </a:solidFill>
              </a:rPr>
              <a:t>a </a:t>
            </a:r>
            <a:r>
              <a:rPr lang="es-EC" i="1" dirty="0" smtClean="0">
                <a:solidFill>
                  <a:schemeClr val="bg1"/>
                </a:solidFill>
              </a:rPr>
              <a:t>-te</a:t>
            </a:r>
            <a:endParaRPr lang="es-EC" i="1" dirty="0">
              <a:solidFill>
                <a:schemeClr val="bg1"/>
              </a:solidFill>
            </a:endParaRPr>
          </a:p>
          <a:p>
            <a:r>
              <a:rPr lang="es-EC" dirty="0">
                <a:solidFill>
                  <a:schemeClr val="bg1"/>
                </a:solidFill>
              </a:rPr>
              <a:t>ir -INCIP esto ir  </a:t>
            </a:r>
            <a:r>
              <a:rPr lang="es-EC" dirty="0" smtClean="0">
                <a:solidFill>
                  <a:schemeClr val="bg1"/>
                </a:solidFill>
              </a:rPr>
              <a:t>   </a:t>
            </a:r>
            <a:r>
              <a:rPr lang="es-EC" dirty="0" err="1" smtClean="0">
                <a:solidFill>
                  <a:schemeClr val="bg1"/>
                </a:solidFill>
              </a:rPr>
              <a:t>por.eso</a:t>
            </a:r>
            <a:r>
              <a:rPr lang="es-EC" dirty="0" smtClean="0">
                <a:solidFill>
                  <a:schemeClr val="bg1"/>
                </a:solidFill>
              </a:rPr>
              <a:t> decir -CA </a:t>
            </a:r>
            <a:r>
              <a:rPr lang="es-EC" dirty="0" err="1">
                <a:solidFill>
                  <a:schemeClr val="bg1"/>
                </a:solidFill>
              </a:rPr>
              <a:t>otra.gente</a:t>
            </a:r>
            <a:r>
              <a:rPr lang="es-EC" dirty="0">
                <a:solidFill>
                  <a:schemeClr val="bg1"/>
                </a:solidFill>
              </a:rPr>
              <a:t> </a:t>
            </a:r>
            <a:r>
              <a:rPr lang="es-EC" dirty="0" err="1" smtClean="0">
                <a:solidFill>
                  <a:schemeClr val="bg1"/>
                </a:solidFill>
              </a:rPr>
              <a:t>mirar:IDEO</a:t>
            </a:r>
            <a:r>
              <a:rPr lang="es-EC" dirty="0" smtClean="0">
                <a:solidFill>
                  <a:schemeClr val="bg1"/>
                </a:solidFill>
              </a:rPr>
              <a:t>  ver -MS</a:t>
            </a:r>
            <a:endParaRPr lang="es-EC" dirty="0">
              <a:solidFill>
                <a:schemeClr val="bg1"/>
              </a:solidFill>
            </a:endParaRPr>
          </a:p>
          <a:p>
            <a:r>
              <a:rPr lang="es-EC" dirty="0">
                <a:solidFill>
                  <a:schemeClr val="bg1"/>
                </a:solidFill>
              </a:rPr>
              <a:t> </a:t>
            </a:r>
          </a:p>
          <a:p>
            <a:r>
              <a:rPr lang="es-EC" dirty="0">
                <a:solidFill>
                  <a:schemeClr val="bg1"/>
                </a:solidFill>
              </a:rPr>
              <a:t>Ahora ella dijo que "me voy", y se fue </a:t>
            </a:r>
            <a:r>
              <a:rPr lang="es-EC" i="1" dirty="0" err="1" smtClean="0">
                <a:solidFill>
                  <a:srgbClr val="FFFF00"/>
                </a:solidFill>
              </a:rPr>
              <a:t>dao_dao_dao</a:t>
            </a:r>
            <a:r>
              <a:rPr lang="es-EC" dirty="0">
                <a:solidFill>
                  <a:schemeClr val="bg1"/>
                </a:solidFill>
              </a:rPr>
              <a:t>, y los otros decían ¿"Por dónde se va"? y los otros miraban </a:t>
            </a:r>
            <a:r>
              <a:rPr lang="es-EC" dirty="0" smtClean="0">
                <a:solidFill>
                  <a:schemeClr val="bg1"/>
                </a:solidFill>
              </a:rPr>
              <a:t> </a:t>
            </a:r>
            <a:r>
              <a:rPr lang="es-EC" i="1" dirty="0" err="1" smtClean="0">
                <a:solidFill>
                  <a:srgbClr val="FFFF00"/>
                </a:solidFill>
              </a:rPr>
              <a:t>waa</a:t>
            </a:r>
            <a:r>
              <a:rPr lang="es-EC" i="1" dirty="0" smtClean="0">
                <a:solidFill>
                  <a:srgbClr val="FFFF00"/>
                </a:solidFill>
              </a:rPr>
              <a:t> </a:t>
            </a:r>
            <a:r>
              <a:rPr lang="es-EC" dirty="0" smtClean="0">
                <a:solidFill>
                  <a:schemeClr val="bg1"/>
                </a:solidFill>
              </a:rPr>
              <a:t>para </a:t>
            </a:r>
            <a:r>
              <a:rPr lang="es-EC" dirty="0">
                <a:solidFill>
                  <a:schemeClr val="bg1"/>
                </a:solidFill>
              </a:rPr>
              <a:t>saber. </a:t>
            </a:r>
            <a:r>
              <a:rPr lang="es-EC" sz="1200" dirty="0">
                <a:solidFill>
                  <a:schemeClr val="bg1"/>
                </a:solidFill>
              </a:rPr>
              <a:t>[WA15Aug0801S1 0027]</a:t>
            </a:r>
          </a:p>
          <a:p>
            <a:r>
              <a:rPr lang="es-EC" dirty="0"/>
              <a:t> </a:t>
            </a:r>
          </a:p>
          <a:p>
            <a:endParaRPr lang="es-EC" dirty="0"/>
          </a:p>
        </p:txBody>
      </p:sp>
      <p:pic>
        <p:nvPicPr>
          <p:cNvPr id="7" name="DAO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856" y="899472"/>
            <a:ext cx="3379424" cy="253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solidFill>
                  <a:schemeClr val="bg1"/>
                </a:solidFill>
              </a:rPr>
              <a:t>Los Waorani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3610744" cy="4525963"/>
          </a:xfrm>
        </p:spPr>
        <p:txBody>
          <a:bodyPr>
            <a:normAutofit fontScale="70000" lnSpcReduction="20000"/>
          </a:bodyPr>
          <a:lstStyle/>
          <a:p>
            <a:r>
              <a:rPr lang="es-EC" dirty="0" smtClean="0">
                <a:solidFill>
                  <a:schemeClr val="bg1"/>
                </a:solidFill>
              </a:rPr>
              <a:t>El territorio Waorani, aunque ha sido nuestro hábitat desde tiempos remotos, fue reconocido y legalizado por el Estado ecuatoriano apenas en el año 1990. El territorio Waorani es de 790.000 hectáreas ubicado en la región Amazónica del Ecuador dentro de tres provincia Pastaza, Napo y Orellana . </a:t>
            </a:r>
            <a:r>
              <a:rPr lang="es-EC" dirty="0">
                <a:solidFill>
                  <a:schemeClr val="bg1"/>
                </a:solidFill>
              </a:rPr>
              <a:t>A</a:t>
            </a:r>
            <a:r>
              <a:rPr lang="es-EC" dirty="0" smtClean="0">
                <a:solidFill>
                  <a:schemeClr val="bg1"/>
                </a:solidFill>
              </a:rPr>
              <a:t>proximadamente 2500 hablantes de </a:t>
            </a:r>
            <a:r>
              <a:rPr lang="es-EC" dirty="0" err="1" smtClean="0">
                <a:solidFill>
                  <a:schemeClr val="bg1"/>
                </a:solidFill>
              </a:rPr>
              <a:t>wao</a:t>
            </a:r>
            <a:r>
              <a:rPr lang="es-EC" dirty="0" smtClean="0">
                <a:solidFill>
                  <a:schemeClr val="bg1"/>
                </a:solidFill>
              </a:rPr>
              <a:t> </a:t>
            </a:r>
            <a:r>
              <a:rPr lang="es-EC" dirty="0" err="1" smtClean="0">
                <a:solidFill>
                  <a:schemeClr val="bg1"/>
                </a:solidFill>
              </a:rPr>
              <a:t>terero</a:t>
            </a:r>
            <a:r>
              <a:rPr lang="es-EC" dirty="0" smtClean="0">
                <a:solidFill>
                  <a:schemeClr val="bg1"/>
                </a:solidFill>
              </a:rPr>
              <a:t> (aislado).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836712"/>
            <a:ext cx="2867811" cy="215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Elbow Connector 5"/>
          <p:cNvCxnSpPr/>
          <p:nvPr/>
        </p:nvCxnSpPr>
        <p:spPr>
          <a:xfrm>
            <a:off x="4788024" y="1124744"/>
            <a:ext cx="3744416" cy="936104"/>
          </a:xfrm>
          <a:prstGeom prst="bentConnector3">
            <a:avLst>
              <a:gd name="adj1" fmla="val 50000"/>
            </a:avLst>
          </a:prstGeom>
          <a:ln w="38100" cmpd="sng">
            <a:solidFill>
              <a:srgbClr val="FFFF00"/>
            </a:solidFill>
            <a:tailEnd type="arrow" w="lg" len="lg"/>
          </a:ln>
          <a:scene3d>
            <a:camera prst="orthographicFront"/>
            <a:lightRig rig="threePt" dir="t"/>
          </a:scene3d>
          <a:sp3d contourW="12700">
            <a:contourClr>
              <a:srgbClr val="FFFF0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668" y="3125263"/>
            <a:ext cx="4476311" cy="316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9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24744"/>
            <a:ext cx="8229600" cy="3024336"/>
          </a:xfrm>
        </p:spPr>
        <p:txBody>
          <a:bodyPr>
            <a:normAutofit/>
          </a:bodyPr>
          <a:lstStyle/>
          <a:p>
            <a:r>
              <a:rPr lang="es-EC" dirty="0">
                <a:solidFill>
                  <a:schemeClr val="bg1"/>
                </a:solidFill>
              </a:rPr>
              <a:t>¡</a:t>
            </a:r>
            <a:r>
              <a:rPr lang="es-EC" dirty="0" smtClean="0">
                <a:solidFill>
                  <a:schemeClr val="bg1"/>
                </a:solidFill>
              </a:rPr>
              <a:t>Gracias a todo!</a:t>
            </a:r>
            <a:br>
              <a:rPr lang="es-EC" dirty="0" smtClean="0">
                <a:solidFill>
                  <a:schemeClr val="bg1"/>
                </a:solidFill>
              </a:rPr>
            </a:br>
            <a:r>
              <a:rPr lang="es-EC" dirty="0" smtClean="0">
                <a:solidFill>
                  <a:schemeClr val="bg1"/>
                </a:solidFill>
              </a:rPr>
              <a:t>¡</a:t>
            </a:r>
            <a:r>
              <a:rPr lang="es-EC" dirty="0" err="1" smtClean="0">
                <a:solidFill>
                  <a:schemeClr val="bg1"/>
                </a:solidFill>
              </a:rPr>
              <a:t>Waponi</a:t>
            </a:r>
            <a:r>
              <a:rPr lang="es-EC" dirty="0" smtClean="0">
                <a:solidFill>
                  <a:schemeClr val="bg1"/>
                </a:solidFill>
              </a:rPr>
              <a:t> </a:t>
            </a:r>
            <a:r>
              <a:rPr lang="es-EC" dirty="0" err="1" smtClean="0">
                <a:solidFill>
                  <a:schemeClr val="bg1"/>
                </a:solidFill>
              </a:rPr>
              <a:t>nagï</a:t>
            </a:r>
            <a:r>
              <a:rPr lang="es-EC" dirty="0" smtClean="0">
                <a:solidFill>
                  <a:schemeClr val="bg1"/>
                </a:solidFill>
              </a:rPr>
              <a:t> tobo!</a:t>
            </a:r>
            <a:br>
              <a:rPr lang="es-EC" dirty="0" smtClean="0">
                <a:solidFill>
                  <a:schemeClr val="bg1"/>
                </a:solidFill>
              </a:rPr>
            </a:br>
            <a:r>
              <a:rPr lang="es-EC" dirty="0">
                <a:solidFill>
                  <a:schemeClr val="bg1"/>
                </a:solidFill>
              </a:rPr>
              <a:t/>
            </a:r>
            <a:br>
              <a:rPr lang="es-EC" dirty="0">
                <a:solidFill>
                  <a:schemeClr val="bg1"/>
                </a:solidFill>
              </a:rPr>
            </a:br>
            <a:endParaRPr lang="es-EC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71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solidFill>
                  <a:schemeClr val="bg1"/>
                </a:solidFill>
              </a:rPr>
              <a:t>IDEÓFONO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400" dirty="0" smtClean="0">
                <a:solidFill>
                  <a:schemeClr val="bg1"/>
                </a:solidFill>
              </a:rPr>
              <a:t>Una representación vívida de una idea en el sonido. Una palabra a menudo onomatopéyica que describe un predicado, un calificativo o un adverbio respecto a la manera, el calor, el sonido, el olor, la acción, el estado o la intensidad (</a:t>
            </a:r>
            <a:r>
              <a:rPr lang="es-EC" sz="2400" dirty="0" err="1" smtClean="0">
                <a:solidFill>
                  <a:schemeClr val="bg1"/>
                </a:solidFill>
              </a:rPr>
              <a:t>Doke</a:t>
            </a:r>
            <a:r>
              <a:rPr lang="es-EC" sz="2400" dirty="0" smtClean="0">
                <a:solidFill>
                  <a:schemeClr val="bg1"/>
                </a:solidFill>
              </a:rPr>
              <a:t> 1935: 118).</a:t>
            </a:r>
            <a:endParaRPr lang="es-EC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36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Campos  </a:t>
            </a:r>
            <a:r>
              <a:rPr lang="en-US" sz="2400" dirty="0" err="1" smtClean="0">
                <a:solidFill>
                  <a:schemeClr val="bg1"/>
                </a:solidFill>
              </a:rPr>
              <a:t>sem</a:t>
            </a:r>
            <a:r>
              <a:rPr lang="es-EC" sz="2400" dirty="0" smtClean="0">
                <a:solidFill>
                  <a:schemeClr val="bg1"/>
                </a:solidFill>
              </a:rPr>
              <a:t>á</a:t>
            </a:r>
            <a:r>
              <a:rPr lang="en-US" sz="2400" dirty="0" err="1" smtClean="0">
                <a:solidFill>
                  <a:schemeClr val="bg1"/>
                </a:solidFill>
              </a:rPr>
              <a:t>ticos</a:t>
            </a:r>
            <a:r>
              <a:rPr lang="en-US" sz="2400" dirty="0" smtClean="0">
                <a:solidFill>
                  <a:schemeClr val="bg1"/>
                </a:solidFill>
              </a:rPr>
              <a:t>  de </a:t>
            </a:r>
            <a:r>
              <a:rPr lang="en-US" sz="2400" dirty="0" err="1" smtClean="0">
                <a:solidFill>
                  <a:schemeClr val="bg1"/>
                </a:solidFill>
              </a:rPr>
              <a:t>ideófonos</a:t>
            </a:r>
            <a:r>
              <a:rPr lang="en-US" sz="2400" dirty="0" smtClean="0">
                <a:solidFill>
                  <a:schemeClr val="bg1"/>
                </a:solidFill>
              </a:rPr>
              <a:t> en </a:t>
            </a:r>
            <a:r>
              <a:rPr lang="en-US" sz="2400" dirty="0" err="1" smtClean="0">
                <a:solidFill>
                  <a:schemeClr val="bg1"/>
                </a:solidFill>
              </a:rPr>
              <a:t>Wao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terero</a:t>
            </a:r>
            <a:endParaRPr lang="es-EC" sz="2400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3466728" cy="4525963"/>
          </a:xfrm>
        </p:spPr>
        <p:txBody>
          <a:bodyPr>
            <a:normAutofit fontScale="77500" lnSpcReduction="20000"/>
          </a:bodyPr>
          <a:lstStyle/>
          <a:p>
            <a:pPr marL="0" indent="0" defTabSz="180000">
              <a:buNone/>
              <a:tabLst>
                <a:tab pos="180000" algn="l"/>
              </a:tabLst>
            </a:pPr>
            <a:r>
              <a:rPr lang="es-EC" sz="2300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Sonido Humano</a:t>
            </a:r>
          </a:p>
          <a:p>
            <a:pPr marL="0" indent="0" defTabSz="180000">
              <a:buNone/>
              <a:tabLst>
                <a:tab pos="180000" algn="l"/>
              </a:tabLst>
            </a:pPr>
            <a:r>
              <a:rPr lang="es-EC" sz="2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              sonido de llamar           </a:t>
            </a:r>
          </a:p>
          <a:p>
            <a:pPr marL="0" indent="0" defTabSz="180000">
              <a:buNone/>
              <a:tabLst>
                <a:tab pos="180000" algn="l"/>
              </a:tabLst>
            </a:pPr>
            <a:r>
              <a:rPr lang="es-EC" sz="2300" i="1" dirty="0" err="1" smtClean="0">
                <a:solidFill>
                  <a:schemeClr val="bg1"/>
                </a:solidFill>
              </a:rPr>
              <a:t>Ka</a:t>
            </a:r>
            <a:r>
              <a:rPr lang="es-EC" sz="2300" i="1" dirty="0" smtClean="0">
                <a:solidFill>
                  <a:schemeClr val="bg1"/>
                </a:solidFill>
              </a:rPr>
              <a:t> </a:t>
            </a:r>
            <a:r>
              <a:rPr lang="es-EC" sz="2300" i="1" dirty="0" err="1" smtClean="0">
                <a:solidFill>
                  <a:schemeClr val="bg1"/>
                </a:solidFill>
              </a:rPr>
              <a:t>ka</a:t>
            </a:r>
            <a:r>
              <a:rPr lang="es-EC" sz="2300" i="1" dirty="0" smtClean="0">
                <a:solidFill>
                  <a:schemeClr val="bg1"/>
                </a:solidFill>
              </a:rPr>
              <a:t>       manera de reír</a:t>
            </a:r>
          </a:p>
          <a:p>
            <a:pPr marL="0" indent="0" defTabSz="180000">
              <a:buNone/>
              <a:tabLst>
                <a:tab pos="180000" algn="l"/>
              </a:tabLst>
            </a:pPr>
            <a:r>
              <a:rPr lang="es-EC" sz="2300" i="1" dirty="0" err="1" smtClean="0">
                <a:solidFill>
                  <a:schemeClr val="bg1"/>
                </a:solidFill>
              </a:rPr>
              <a:t>Keo</a:t>
            </a:r>
            <a:r>
              <a:rPr lang="es-EC" sz="2300" i="1" dirty="0" smtClean="0">
                <a:solidFill>
                  <a:schemeClr val="bg1"/>
                </a:solidFill>
              </a:rPr>
              <a:t>          manera de reír</a:t>
            </a:r>
          </a:p>
          <a:p>
            <a:pPr marL="0" indent="0" defTabSz="180000">
              <a:buNone/>
              <a:tabLst>
                <a:tab pos="180000" algn="l"/>
              </a:tabLst>
            </a:pPr>
            <a:r>
              <a:rPr lang="es-EC" sz="2300" i="1" dirty="0" smtClean="0">
                <a:solidFill>
                  <a:schemeClr val="bg1"/>
                </a:solidFill>
              </a:rPr>
              <a:t>Tao </a:t>
            </a:r>
            <a:r>
              <a:rPr lang="es-EC" sz="2300" i="1" dirty="0" err="1" smtClean="0">
                <a:solidFill>
                  <a:schemeClr val="bg1"/>
                </a:solidFill>
              </a:rPr>
              <a:t>tao</a:t>
            </a:r>
            <a:r>
              <a:rPr lang="es-EC" sz="2300" i="1" dirty="0" smtClean="0">
                <a:solidFill>
                  <a:schemeClr val="bg1"/>
                </a:solidFill>
              </a:rPr>
              <a:t>   sonido de sexo</a:t>
            </a:r>
          </a:p>
          <a:p>
            <a:pPr marL="0" indent="0" defTabSz="180000">
              <a:buNone/>
              <a:tabLst>
                <a:tab pos="180000" algn="l"/>
              </a:tabLst>
            </a:pPr>
            <a:r>
              <a:rPr lang="es-EC" sz="2300" i="1" dirty="0" err="1" smtClean="0">
                <a:solidFill>
                  <a:schemeClr val="bg1"/>
                </a:solidFill>
              </a:rPr>
              <a:t>yeee</a:t>
            </a:r>
            <a:r>
              <a:rPr lang="es-EC" sz="2300" i="1" dirty="0" smtClean="0">
                <a:solidFill>
                  <a:schemeClr val="bg1"/>
                </a:solidFill>
              </a:rPr>
              <a:t>        manera de llorar</a:t>
            </a:r>
            <a:endParaRPr lang="es-EC" sz="2300" i="1" dirty="0">
              <a:solidFill>
                <a:schemeClr val="bg1"/>
              </a:solidFill>
            </a:endParaRPr>
          </a:p>
          <a:p>
            <a:pPr marL="0" indent="0" defTabSz="180000">
              <a:buNone/>
              <a:tabLst>
                <a:tab pos="180000" algn="l"/>
              </a:tabLst>
            </a:pPr>
            <a:endParaRPr lang="es-EC" sz="2300" i="1" dirty="0" smtClean="0">
              <a:solidFill>
                <a:schemeClr val="bg1"/>
              </a:solidFill>
            </a:endParaRPr>
          </a:p>
          <a:p>
            <a:pPr marL="0" indent="0" defTabSz="180000">
              <a:buNone/>
              <a:tabLst>
                <a:tab pos="180000" algn="l"/>
              </a:tabLst>
            </a:pPr>
            <a:r>
              <a:rPr lang="es-EC" sz="2300" i="1" u="sng" dirty="0" smtClean="0">
                <a:solidFill>
                  <a:schemeClr val="bg1"/>
                </a:solidFill>
              </a:rPr>
              <a:t>Sonido animal</a:t>
            </a:r>
          </a:p>
          <a:p>
            <a:pPr marL="0" indent="0" defTabSz="180000">
              <a:buNone/>
              <a:tabLst>
                <a:tab pos="180000" algn="l"/>
              </a:tabLst>
            </a:pPr>
            <a:r>
              <a:rPr lang="es-EC" sz="2300" i="1" dirty="0" err="1" smtClean="0">
                <a:solidFill>
                  <a:schemeClr val="bg1"/>
                </a:solidFill>
              </a:rPr>
              <a:t>iwao</a:t>
            </a:r>
            <a:r>
              <a:rPr lang="es-EC" sz="2300" i="1" dirty="0" smtClean="0">
                <a:solidFill>
                  <a:schemeClr val="bg1"/>
                </a:solidFill>
              </a:rPr>
              <a:t>        sonido emitido por un 								mono</a:t>
            </a:r>
            <a:endParaRPr lang="es-EC" sz="2300" i="1" dirty="0">
              <a:solidFill>
                <a:schemeClr val="bg1"/>
              </a:solidFill>
            </a:endParaRPr>
          </a:p>
          <a:p>
            <a:pPr marL="0" indent="0" defTabSz="180000">
              <a:buNone/>
              <a:tabLst>
                <a:tab pos="180000" algn="l"/>
              </a:tabLst>
            </a:pPr>
            <a:r>
              <a:rPr lang="es-EC" sz="2300" i="1" dirty="0" err="1" smtClean="0">
                <a:solidFill>
                  <a:schemeClr val="bg1"/>
                </a:solidFill>
              </a:rPr>
              <a:t>wa</a:t>
            </a:r>
            <a:r>
              <a:rPr lang="es-EC" sz="2300" i="1" dirty="0" smtClean="0">
                <a:solidFill>
                  <a:schemeClr val="bg1"/>
                </a:solidFill>
              </a:rPr>
              <a:t> </a:t>
            </a:r>
            <a:r>
              <a:rPr lang="es-EC" sz="2300" i="1" dirty="0" err="1" smtClean="0">
                <a:solidFill>
                  <a:schemeClr val="bg1"/>
                </a:solidFill>
              </a:rPr>
              <a:t>wa</a:t>
            </a:r>
            <a:r>
              <a:rPr lang="es-EC" sz="2300" i="1" dirty="0" smtClean="0">
                <a:solidFill>
                  <a:schemeClr val="bg1"/>
                </a:solidFill>
              </a:rPr>
              <a:t>      sonido emitido por un 								pájaro búho</a:t>
            </a:r>
          </a:p>
          <a:p>
            <a:pPr marL="0" indent="0" defTabSz="180000">
              <a:buNone/>
              <a:tabLst>
                <a:tab pos="180000" algn="l"/>
              </a:tabLst>
            </a:pPr>
            <a:r>
              <a:rPr lang="es-EC" sz="2300" i="1" dirty="0" err="1" smtClean="0">
                <a:solidFill>
                  <a:schemeClr val="bg1"/>
                </a:solidFill>
              </a:rPr>
              <a:t>girä</a:t>
            </a:r>
            <a:r>
              <a:rPr lang="es-EC" sz="2300" i="1" dirty="0" smtClean="0">
                <a:solidFill>
                  <a:schemeClr val="bg1"/>
                </a:solidFill>
              </a:rPr>
              <a:t>           sonido emitido por un 								animal mono</a:t>
            </a:r>
          </a:p>
          <a:p>
            <a:pPr marL="0" indent="0" defTabSz="180000">
              <a:buNone/>
              <a:tabLst>
                <a:tab pos="180000" algn="l"/>
              </a:tabLst>
            </a:pPr>
            <a:r>
              <a:rPr lang="es-EC" sz="2300" i="1" dirty="0" err="1" smtClean="0">
                <a:solidFill>
                  <a:schemeClr val="bg1"/>
                </a:solidFill>
              </a:rPr>
              <a:t>Kawea</a:t>
            </a:r>
            <a:r>
              <a:rPr lang="es-EC" sz="2300" i="1" dirty="0" smtClean="0">
                <a:solidFill>
                  <a:schemeClr val="bg1"/>
                </a:solidFill>
              </a:rPr>
              <a:t>      sonido emitido por un 								ave lora</a:t>
            </a:r>
          </a:p>
          <a:p>
            <a:pPr marL="0" indent="0" defTabSz="180000">
              <a:buNone/>
              <a:tabLst>
                <a:tab pos="180000" algn="l"/>
              </a:tabLst>
            </a:pPr>
            <a:endParaRPr lang="es-EC" sz="2300" i="1" dirty="0">
              <a:solidFill>
                <a:schemeClr val="bg1"/>
              </a:solidFill>
            </a:endParaRPr>
          </a:p>
          <a:p>
            <a:pPr marL="0" indent="0" defTabSz="180000">
              <a:buNone/>
              <a:tabLst>
                <a:tab pos="180000" algn="l"/>
              </a:tabLst>
            </a:pPr>
            <a:endParaRPr lang="es-EC" sz="1800" i="1" dirty="0" smtClean="0">
              <a:solidFill>
                <a:schemeClr val="bg1"/>
              </a:solidFill>
            </a:endParaRPr>
          </a:p>
          <a:p>
            <a:pPr marL="0" indent="0" defTabSz="180000">
              <a:buNone/>
              <a:tabLst>
                <a:tab pos="180000" algn="l"/>
              </a:tabLst>
            </a:pPr>
            <a:endParaRPr lang="es-EC" sz="1800" i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39952" y="1556792"/>
            <a:ext cx="44644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000">
              <a:tabLst>
                <a:tab pos="180000" algn="l"/>
              </a:tabLst>
            </a:pPr>
            <a:r>
              <a:rPr lang="es-EC" i="1" u="sng" dirty="0">
                <a:solidFill>
                  <a:schemeClr val="bg1"/>
                </a:solidFill>
              </a:rPr>
              <a:t>Sonido objetos</a:t>
            </a:r>
            <a:endParaRPr lang="es-EC" i="1" dirty="0">
              <a:solidFill>
                <a:schemeClr val="bg1"/>
              </a:solidFill>
            </a:endParaRPr>
          </a:p>
          <a:p>
            <a:pPr defTabSz="180000">
              <a:tabLst>
                <a:tab pos="180000" algn="l"/>
              </a:tabLst>
            </a:pPr>
            <a:r>
              <a:rPr lang="es-EC" i="1" dirty="0">
                <a:solidFill>
                  <a:schemeClr val="bg1"/>
                </a:solidFill>
              </a:rPr>
              <a:t>ten              sonido de la </a:t>
            </a:r>
            <a:r>
              <a:rPr lang="es-EC" i="1" dirty="0" smtClean="0">
                <a:solidFill>
                  <a:schemeClr val="bg1"/>
                </a:solidFill>
              </a:rPr>
              <a:t>caída</a:t>
            </a:r>
            <a:endParaRPr lang="es-EC" i="1" dirty="0">
              <a:solidFill>
                <a:schemeClr val="bg1"/>
              </a:solidFill>
            </a:endParaRPr>
          </a:p>
          <a:p>
            <a:pPr defTabSz="180000">
              <a:tabLst>
                <a:tab pos="180000" algn="l"/>
              </a:tabLst>
            </a:pPr>
            <a:r>
              <a:rPr lang="es-EC" i="1" dirty="0" err="1">
                <a:solidFill>
                  <a:schemeClr val="bg1"/>
                </a:solidFill>
              </a:rPr>
              <a:t>tak</a:t>
            </a:r>
            <a:r>
              <a:rPr lang="es-EC" i="1" dirty="0">
                <a:solidFill>
                  <a:schemeClr val="bg1"/>
                </a:solidFill>
              </a:rPr>
              <a:t>              sonido de  cortar con machete</a:t>
            </a:r>
          </a:p>
          <a:p>
            <a:pPr defTabSz="180000">
              <a:tabLst>
                <a:tab pos="180000" algn="l"/>
              </a:tabLst>
            </a:pPr>
            <a:r>
              <a:rPr lang="es-EC" i="1" dirty="0" err="1">
                <a:solidFill>
                  <a:schemeClr val="bg1"/>
                </a:solidFill>
              </a:rPr>
              <a:t>wek</a:t>
            </a:r>
            <a:r>
              <a:rPr lang="es-EC" i="1" dirty="0">
                <a:solidFill>
                  <a:schemeClr val="bg1"/>
                </a:solidFill>
              </a:rPr>
              <a:t>             sonido de cortar con cuchillo</a:t>
            </a:r>
          </a:p>
          <a:p>
            <a:pPr defTabSz="180000">
              <a:tabLst>
                <a:tab pos="180000" algn="l"/>
              </a:tabLst>
            </a:pPr>
            <a:r>
              <a:rPr lang="es-EC" i="1" dirty="0" err="1">
                <a:solidFill>
                  <a:schemeClr val="bg1"/>
                </a:solidFill>
              </a:rPr>
              <a:t>teik</a:t>
            </a:r>
            <a:r>
              <a:rPr lang="es-EC" i="1" dirty="0">
                <a:solidFill>
                  <a:schemeClr val="bg1"/>
                </a:solidFill>
              </a:rPr>
              <a:t>              sonido de pegar con la mano </a:t>
            </a:r>
          </a:p>
          <a:p>
            <a:pPr defTabSz="180000">
              <a:tabLst>
                <a:tab pos="180000" algn="l"/>
              </a:tabLst>
            </a:pPr>
            <a:r>
              <a:rPr lang="es-EC" i="1" dirty="0" err="1">
                <a:solidFill>
                  <a:schemeClr val="bg1"/>
                </a:solidFill>
              </a:rPr>
              <a:t>e</a:t>
            </a:r>
            <a:r>
              <a:rPr lang="es-EC" i="1" dirty="0" err="1" smtClean="0">
                <a:solidFill>
                  <a:schemeClr val="bg1"/>
                </a:solidFill>
              </a:rPr>
              <a:t>ö</a:t>
            </a:r>
            <a:r>
              <a:rPr lang="es-EC" i="1" dirty="0" smtClean="0">
                <a:solidFill>
                  <a:schemeClr val="bg1"/>
                </a:solidFill>
              </a:rPr>
              <a:t>                </a:t>
            </a:r>
            <a:r>
              <a:rPr lang="es-EC" i="1" dirty="0">
                <a:solidFill>
                  <a:schemeClr val="bg1"/>
                </a:solidFill>
              </a:rPr>
              <a:t>sonido de cortar pelo  con  tijera</a:t>
            </a:r>
          </a:p>
        </p:txBody>
      </p:sp>
    </p:spTree>
    <p:extLst>
      <p:ext uri="{BB962C8B-B14F-4D97-AF65-F5344CB8AC3E}">
        <p14:creationId xmlns:p14="http://schemas.microsoft.com/office/powerpoint/2010/main" val="195360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79712" y="692696"/>
            <a:ext cx="5616624" cy="57214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C" sz="2000" u="sng" dirty="0" smtClean="0">
                <a:solidFill>
                  <a:schemeClr val="bg1"/>
                </a:solidFill>
              </a:rPr>
              <a:t>Acción y cambio de estado</a:t>
            </a:r>
            <a:endParaRPr lang="es-EC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EC" sz="2000" i="1" dirty="0" err="1" smtClean="0">
                <a:solidFill>
                  <a:schemeClr val="bg1"/>
                </a:solidFill>
              </a:rPr>
              <a:t>ëín</a:t>
            </a:r>
            <a:r>
              <a:rPr lang="es-EC" sz="2000" i="1" dirty="0" smtClean="0">
                <a:solidFill>
                  <a:schemeClr val="bg1"/>
                </a:solidFill>
              </a:rPr>
              <a:t>    </a:t>
            </a:r>
            <a:r>
              <a:rPr lang="es-EC" sz="2000" dirty="0" smtClean="0">
                <a:solidFill>
                  <a:schemeClr val="bg1"/>
                </a:solidFill>
              </a:rPr>
              <a:t>       pelar la corteza de la fruta u otra   cosa</a:t>
            </a:r>
            <a:r>
              <a:rPr lang="es-EC" sz="2000" u="sng" dirty="0" smtClean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es-EC" sz="2000" i="1" dirty="0" err="1" smtClean="0">
                <a:solidFill>
                  <a:schemeClr val="bg1"/>
                </a:solidFill>
              </a:rPr>
              <a:t>ñion</a:t>
            </a:r>
            <a:r>
              <a:rPr lang="es-EC" sz="2000" dirty="0" smtClean="0">
                <a:solidFill>
                  <a:schemeClr val="bg1"/>
                </a:solidFill>
              </a:rPr>
              <a:t>         quebrar  algo pequeño y rígido</a:t>
            </a:r>
          </a:p>
          <a:p>
            <a:pPr marL="0" indent="0">
              <a:buNone/>
            </a:pPr>
            <a:r>
              <a:rPr lang="es-EC" sz="2000" i="1" dirty="0" err="1" smtClean="0">
                <a:solidFill>
                  <a:schemeClr val="bg1"/>
                </a:solidFill>
              </a:rPr>
              <a:t>ak</a:t>
            </a:r>
            <a:r>
              <a:rPr lang="es-EC" sz="2000" i="1" dirty="0" smtClean="0">
                <a:solidFill>
                  <a:schemeClr val="bg1"/>
                </a:solidFill>
              </a:rPr>
              <a:t>  </a:t>
            </a:r>
            <a:r>
              <a:rPr lang="es-EC" sz="2000" dirty="0" smtClean="0">
                <a:solidFill>
                  <a:schemeClr val="bg1"/>
                </a:solidFill>
              </a:rPr>
              <a:t>           quebrar al grueso y rígido</a:t>
            </a:r>
          </a:p>
          <a:p>
            <a:pPr marL="0" indent="0">
              <a:buNone/>
            </a:pPr>
            <a:r>
              <a:rPr lang="es-EC" sz="2000" i="1" dirty="0" err="1" smtClean="0">
                <a:solidFill>
                  <a:schemeClr val="bg1"/>
                </a:solidFill>
              </a:rPr>
              <a:t>nä</a:t>
            </a:r>
            <a:r>
              <a:rPr lang="es-EC" sz="2000" i="1" dirty="0" smtClean="0">
                <a:solidFill>
                  <a:schemeClr val="bg1"/>
                </a:solidFill>
              </a:rPr>
              <a:t> </a:t>
            </a:r>
            <a:r>
              <a:rPr lang="es-EC" sz="2000" dirty="0" smtClean="0">
                <a:solidFill>
                  <a:schemeClr val="bg1"/>
                </a:solidFill>
              </a:rPr>
              <a:t>            quebrar palos y otros</a:t>
            </a:r>
          </a:p>
          <a:p>
            <a:pPr marL="0" indent="0">
              <a:buNone/>
            </a:pPr>
            <a:r>
              <a:rPr lang="es-EC" sz="2000" i="1" dirty="0" err="1" smtClean="0">
                <a:solidFill>
                  <a:schemeClr val="bg1"/>
                </a:solidFill>
              </a:rPr>
              <a:t>tak</a:t>
            </a:r>
            <a:r>
              <a:rPr lang="es-EC" sz="2000" i="1" dirty="0" smtClean="0">
                <a:solidFill>
                  <a:schemeClr val="bg1"/>
                </a:solidFill>
              </a:rPr>
              <a:t> </a:t>
            </a:r>
            <a:r>
              <a:rPr lang="es-EC" sz="2000" dirty="0" smtClean="0">
                <a:solidFill>
                  <a:schemeClr val="bg1"/>
                </a:solidFill>
              </a:rPr>
              <a:t>           cortar de un golpe</a:t>
            </a:r>
          </a:p>
          <a:p>
            <a:pPr marL="0" indent="0">
              <a:buNone/>
            </a:pPr>
            <a:r>
              <a:rPr lang="es-EC" sz="2000" i="1" dirty="0" err="1" smtClean="0">
                <a:solidFill>
                  <a:schemeClr val="bg1"/>
                </a:solidFill>
              </a:rPr>
              <a:t>të</a:t>
            </a:r>
            <a:r>
              <a:rPr lang="es-EC" sz="2000" i="1" dirty="0" smtClean="0">
                <a:solidFill>
                  <a:schemeClr val="bg1"/>
                </a:solidFill>
              </a:rPr>
              <a:t> </a:t>
            </a:r>
            <a:r>
              <a:rPr lang="es-EC" sz="2000" dirty="0" smtClean="0">
                <a:solidFill>
                  <a:schemeClr val="bg1"/>
                </a:solidFill>
              </a:rPr>
              <a:t>             cortar de un golpe en la mitad</a:t>
            </a:r>
          </a:p>
          <a:p>
            <a:pPr marL="0" indent="0">
              <a:buNone/>
            </a:pPr>
            <a:r>
              <a:rPr lang="es-EC" sz="2000" i="1" dirty="0" err="1" smtClean="0">
                <a:solidFill>
                  <a:schemeClr val="bg1"/>
                </a:solidFill>
              </a:rPr>
              <a:t>girim</a:t>
            </a:r>
            <a:r>
              <a:rPr lang="es-EC" sz="2000" dirty="0" smtClean="0">
                <a:solidFill>
                  <a:schemeClr val="bg1"/>
                </a:solidFill>
              </a:rPr>
              <a:t>         cortar en pedazos pequeños algo</a:t>
            </a:r>
          </a:p>
          <a:p>
            <a:pPr marL="0" indent="0">
              <a:buNone/>
            </a:pPr>
            <a:r>
              <a:rPr lang="es-EC" sz="2000" i="1" dirty="0" err="1" smtClean="0">
                <a:solidFill>
                  <a:schemeClr val="bg1"/>
                </a:solidFill>
              </a:rPr>
              <a:t>gak</a:t>
            </a:r>
            <a:r>
              <a:rPr lang="es-EC" sz="2000" dirty="0" smtClean="0">
                <a:solidFill>
                  <a:schemeClr val="bg1"/>
                </a:solidFill>
              </a:rPr>
              <a:t>            arrojar  agua  o algo alguien</a:t>
            </a:r>
          </a:p>
          <a:p>
            <a:pPr marL="0" indent="0">
              <a:buNone/>
            </a:pPr>
            <a:r>
              <a:rPr lang="es-EC" sz="2000" i="1" dirty="0" err="1" smtClean="0">
                <a:solidFill>
                  <a:schemeClr val="bg1"/>
                </a:solidFill>
              </a:rPr>
              <a:t>yamo</a:t>
            </a:r>
            <a:r>
              <a:rPr lang="es-EC" sz="2000" i="1" dirty="0" smtClean="0">
                <a:solidFill>
                  <a:schemeClr val="bg1"/>
                </a:solidFill>
              </a:rPr>
              <a:t> </a:t>
            </a:r>
            <a:r>
              <a:rPr lang="es-EC" sz="2000" dirty="0" smtClean="0">
                <a:solidFill>
                  <a:schemeClr val="bg1"/>
                </a:solidFill>
              </a:rPr>
              <a:t>        pegar con la palma de la mano en la cara</a:t>
            </a:r>
          </a:p>
          <a:p>
            <a:pPr marL="0" indent="0">
              <a:buNone/>
            </a:pPr>
            <a:r>
              <a:rPr lang="es-EC" sz="2000" i="1" dirty="0" err="1" smtClean="0">
                <a:solidFill>
                  <a:schemeClr val="bg1"/>
                </a:solidFill>
              </a:rPr>
              <a:t>oñe</a:t>
            </a:r>
            <a:r>
              <a:rPr lang="es-EC" sz="2000" dirty="0" smtClean="0">
                <a:solidFill>
                  <a:schemeClr val="bg1"/>
                </a:solidFill>
              </a:rPr>
              <a:t>            inclinarse </a:t>
            </a:r>
          </a:p>
          <a:p>
            <a:pPr marL="0" indent="0">
              <a:buNone/>
            </a:pPr>
            <a:r>
              <a:rPr lang="es-EC" sz="2000" i="1" dirty="0" err="1" smtClean="0">
                <a:solidFill>
                  <a:schemeClr val="bg1"/>
                </a:solidFill>
              </a:rPr>
              <a:t>boke</a:t>
            </a:r>
            <a:r>
              <a:rPr lang="es-EC" sz="2000" dirty="0" smtClean="0">
                <a:solidFill>
                  <a:schemeClr val="bg1"/>
                </a:solidFill>
              </a:rPr>
              <a:t>          agachar al espalda</a:t>
            </a:r>
          </a:p>
          <a:p>
            <a:pPr marL="0" indent="0">
              <a:buNone/>
            </a:pPr>
            <a:r>
              <a:rPr lang="es-EC" sz="2000" i="1" dirty="0" err="1" smtClean="0">
                <a:solidFill>
                  <a:schemeClr val="bg1"/>
                </a:solidFill>
              </a:rPr>
              <a:t>ne</a:t>
            </a:r>
            <a:r>
              <a:rPr lang="es-EC" sz="2000" dirty="0" smtClean="0">
                <a:solidFill>
                  <a:schemeClr val="bg1"/>
                </a:solidFill>
              </a:rPr>
              <a:t>               parar </a:t>
            </a:r>
          </a:p>
          <a:p>
            <a:pPr marL="0" indent="0">
              <a:buNone/>
            </a:pPr>
            <a:r>
              <a:rPr lang="es-EC" sz="2000" i="1" dirty="0" err="1" smtClean="0">
                <a:solidFill>
                  <a:schemeClr val="bg1"/>
                </a:solidFill>
              </a:rPr>
              <a:t>teik</a:t>
            </a:r>
            <a:r>
              <a:rPr lang="es-EC" sz="2000" dirty="0" smtClean="0">
                <a:solidFill>
                  <a:schemeClr val="bg1"/>
                </a:solidFill>
              </a:rPr>
              <a:t>             pegarse</a:t>
            </a:r>
          </a:p>
          <a:p>
            <a:pPr marL="0" indent="0">
              <a:buNone/>
            </a:pPr>
            <a:endParaRPr lang="es-EC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EC" sz="2000" dirty="0" smtClean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endParaRPr lang="es-EC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11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88640"/>
            <a:ext cx="3960440" cy="54006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s-EC" sz="7200" u="sng" dirty="0" smtClean="0">
                <a:solidFill>
                  <a:schemeClr val="bg1"/>
                </a:solidFill>
              </a:rPr>
              <a:t>Movimiento, transicional y no transicional</a:t>
            </a:r>
          </a:p>
          <a:p>
            <a:pPr marL="0" indent="0">
              <a:buNone/>
            </a:pPr>
            <a:r>
              <a:rPr lang="es-EC" sz="7200" i="1" dirty="0" err="1">
                <a:solidFill>
                  <a:schemeClr val="bg1"/>
                </a:solidFill>
              </a:rPr>
              <a:t>w</a:t>
            </a:r>
            <a:r>
              <a:rPr lang="es-EC" sz="7200" i="1" dirty="0" err="1" smtClean="0">
                <a:solidFill>
                  <a:schemeClr val="bg1"/>
                </a:solidFill>
              </a:rPr>
              <a:t>eyä</a:t>
            </a:r>
            <a:r>
              <a:rPr lang="es-EC" sz="7200" i="1" dirty="0" smtClean="0">
                <a:solidFill>
                  <a:schemeClr val="bg1"/>
                </a:solidFill>
              </a:rPr>
              <a:t> </a:t>
            </a:r>
            <a:r>
              <a:rPr lang="es-EC" sz="7200" dirty="0" smtClean="0">
                <a:solidFill>
                  <a:schemeClr val="bg1"/>
                </a:solidFill>
              </a:rPr>
              <a:t>               deslizarse</a:t>
            </a:r>
          </a:p>
          <a:p>
            <a:pPr marL="0" indent="0">
              <a:buNone/>
            </a:pPr>
            <a:r>
              <a:rPr lang="es-EC" sz="7200" i="1" dirty="0" smtClean="0">
                <a:solidFill>
                  <a:schemeClr val="bg1"/>
                </a:solidFill>
              </a:rPr>
              <a:t>do </a:t>
            </a:r>
            <a:r>
              <a:rPr lang="es-EC" sz="7200" i="1" dirty="0" err="1" smtClean="0">
                <a:solidFill>
                  <a:schemeClr val="bg1"/>
                </a:solidFill>
              </a:rPr>
              <a:t>do</a:t>
            </a:r>
            <a:r>
              <a:rPr lang="es-EC" sz="7200" i="1" dirty="0" smtClean="0">
                <a:solidFill>
                  <a:schemeClr val="bg1"/>
                </a:solidFill>
              </a:rPr>
              <a:t>                </a:t>
            </a:r>
            <a:r>
              <a:rPr lang="es-EC" sz="7200" dirty="0" smtClean="0">
                <a:solidFill>
                  <a:schemeClr val="bg1"/>
                </a:solidFill>
              </a:rPr>
              <a:t>temblarse con frío</a:t>
            </a:r>
          </a:p>
          <a:p>
            <a:pPr marL="0" indent="0">
              <a:buNone/>
            </a:pPr>
            <a:r>
              <a:rPr lang="es-EC" sz="7200" i="1" dirty="0" smtClean="0">
                <a:solidFill>
                  <a:schemeClr val="bg1"/>
                </a:solidFill>
              </a:rPr>
              <a:t>chao </a:t>
            </a:r>
            <a:r>
              <a:rPr lang="es-EC" sz="7200" i="1" dirty="0" err="1" smtClean="0">
                <a:solidFill>
                  <a:schemeClr val="bg1"/>
                </a:solidFill>
              </a:rPr>
              <a:t>chao</a:t>
            </a:r>
            <a:r>
              <a:rPr lang="es-EC" sz="7200" i="1" dirty="0" smtClean="0">
                <a:solidFill>
                  <a:schemeClr val="bg1"/>
                </a:solidFill>
              </a:rPr>
              <a:t>        </a:t>
            </a:r>
            <a:r>
              <a:rPr lang="es-EC" sz="7200" dirty="0" smtClean="0">
                <a:solidFill>
                  <a:schemeClr val="bg1"/>
                </a:solidFill>
              </a:rPr>
              <a:t>caminar en agua poco 		         profunda</a:t>
            </a:r>
          </a:p>
          <a:p>
            <a:pPr marL="0" indent="0">
              <a:buNone/>
            </a:pPr>
            <a:r>
              <a:rPr lang="es-EC" sz="7200" i="1" dirty="0" err="1">
                <a:solidFill>
                  <a:schemeClr val="bg1"/>
                </a:solidFill>
              </a:rPr>
              <a:t>y</a:t>
            </a:r>
            <a:r>
              <a:rPr lang="es-EC" sz="7200" i="1" dirty="0" err="1" smtClean="0">
                <a:solidFill>
                  <a:schemeClr val="bg1"/>
                </a:solidFill>
              </a:rPr>
              <a:t>iyë</a:t>
            </a:r>
            <a:r>
              <a:rPr lang="es-EC" sz="7200" i="1" dirty="0" smtClean="0">
                <a:solidFill>
                  <a:schemeClr val="bg1"/>
                </a:solidFill>
              </a:rPr>
              <a:t> </a:t>
            </a:r>
            <a:r>
              <a:rPr lang="es-EC" sz="7200" i="1" dirty="0" err="1" smtClean="0">
                <a:solidFill>
                  <a:schemeClr val="bg1"/>
                </a:solidFill>
              </a:rPr>
              <a:t>yiyë</a:t>
            </a:r>
            <a:r>
              <a:rPr lang="es-EC" sz="7200" i="1" dirty="0" smtClean="0">
                <a:solidFill>
                  <a:schemeClr val="bg1"/>
                </a:solidFill>
              </a:rPr>
              <a:t>           </a:t>
            </a:r>
            <a:r>
              <a:rPr lang="es-EC" sz="7200" dirty="0" smtClean="0">
                <a:solidFill>
                  <a:schemeClr val="bg1"/>
                </a:solidFill>
              </a:rPr>
              <a:t>subir en el árbol</a:t>
            </a:r>
          </a:p>
          <a:p>
            <a:pPr marL="0" indent="0">
              <a:buNone/>
            </a:pPr>
            <a:r>
              <a:rPr lang="es-EC" sz="7200" i="1" dirty="0" err="1">
                <a:solidFill>
                  <a:schemeClr val="bg1"/>
                </a:solidFill>
              </a:rPr>
              <a:t>t</a:t>
            </a:r>
            <a:r>
              <a:rPr lang="es-EC" sz="7200" i="1" dirty="0" err="1" smtClean="0">
                <a:solidFill>
                  <a:schemeClr val="bg1"/>
                </a:solidFill>
              </a:rPr>
              <a:t>iwa</a:t>
            </a:r>
            <a:r>
              <a:rPr lang="es-EC" sz="7200" i="1" dirty="0" smtClean="0">
                <a:solidFill>
                  <a:schemeClr val="bg1"/>
                </a:solidFill>
              </a:rPr>
              <a:t> </a:t>
            </a:r>
            <a:r>
              <a:rPr lang="es-EC" sz="7200" i="1" dirty="0" err="1" smtClean="0">
                <a:solidFill>
                  <a:schemeClr val="bg1"/>
                </a:solidFill>
              </a:rPr>
              <a:t>tiwa</a:t>
            </a:r>
            <a:r>
              <a:rPr lang="es-EC" sz="7200" i="1" dirty="0" smtClean="0">
                <a:solidFill>
                  <a:schemeClr val="bg1"/>
                </a:solidFill>
              </a:rPr>
              <a:t>          </a:t>
            </a:r>
            <a:r>
              <a:rPr lang="es-EC" sz="7200" dirty="0" smtClean="0">
                <a:solidFill>
                  <a:schemeClr val="bg1"/>
                </a:solidFill>
              </a:rPr>
              <a:t>ir de puntillas</a:t>
            </a:r>
          </a:p>
          <a:p>
            <a:pPr marL="0" indent="0">
              <a:buNone/>
            </a:pPr>
            <a:r>
              <a:rPr lang="es-EC" sz="7200" i="1" dirty="0" err="1">
                <a:solidFill>
                  <a:schemeClr val="bg1"/>
                </a:solidFill>
              </a:rPr>
              <a:t>d</a:t>
            </a:r>
            <a:r>
              <a:rPr lang="es-EC" sz="7200" i="1" dirty="0" err="1" smtClean="0">
                <a:solidFill>
                  <a:schemeClr val="bg1"/>
                </a:solidFill>
              </a:rPr>
              <a:t>areme</a:t>
            </a:r>
            <a:r>
              <a:rPr lang="es-EC" sz="7200" i="1" dirty="0" smtClean="0">
                <a:solidFill>
                  <a:schemeClr val="bg1"/>
                </a:solidFill>
              </a:rPr>
              <a:t> </a:t>
            </a:r>
            <a:r>
              <a:rPr lang="es-EC" sz="7200" dirty="0" smtClean="0">
                <a:solidFill>
                  <a:schemeClr val="bg1"/>
                </a:solidFill>
              </a:rPr>
              <a:t>            revolcarse</a:t>
            </a:r>
          </a:p>
          <a:p>
            <a:pPr marL="0" indent="0">
              <a:buNone/>
            </a:pPr>
            <a:r>
              <a:rPr lang="es-EC" sz="7200" i="1" dirty="0" err="1" smtClean="0">
                <a:solidFill>
                  <a:schemeClr val="bg1"/>
                </a:solidFill>
              </a:rPr>
              <a:t>Kai</a:t>
            </a:r>
            <a:r>
              <a:rPr lang="es-EC" sz="7200" i="1" dirty="0" smtClean="0">
                <a:solidFill>
                  <a:schemeClr val="bg1"/>
                </a:solidFill>
              </a:rPr>
              <a:t> </a:t>
            </a:r>
            <a:r>
              <a:rPr lang="es-EC" sz="7200" i="1" dirty="0" err="1" smtClean="0">
                <a:solidFill>
                  <a:schemeClr val="bg1"/>
                </a:solidFill>
              </a:rPr>
              <a:t>kai</a:t>
            </a:r>
            <a:r>
              <a:rPr lang="es-EC" sz="7200" i="1" dirty="0" smtClean="0">
                <a:solidFill>
                  <a:schemeClr val="bg1"/>
                </a:solidFill>
              </a:rPr>
              <a:t>                </a:t>
            </a:r>
            <a:r>
              <a:rPr lang="es-EC" sz="7200" dirty="0" smtClean="0">
                <a:solidFill>
                  <a:schemeClr val="bg1"/>
                </a:solidFill>
              </a:rPr>
              <a:t>mover el cuerpo</a:t>
            </a:r>
          </a:p>
          <a:p>
            <a:pPr marL="0" indent="0">
              <a:buNone/>
            </a:pPr>
            <a:r>
              <a:rPr lang="es-EC" sz="7200" i="1" dirty="0" err="1" smtClean="0">
                <a:solidFill>
                  <a:schemeClr val="bg1"/>
                </a:solidFill>
              </a:rPr>
              <a:t>ega</a:t>
            </a:r>
            <a:r>
              <a:rPr lang="es-EC" sz="7200" i="1" dirty="0" smtClean="0">
                <a:solidFill>
                  <a:schemeClr val="bg1"/>
                </a:solidFill>
              </a:rPr>
              <a:t> </a:t>
            </a:r>
            <a:r>
              <a:rPr lang="es-EC" sz="7200" dirty="0" smtClean="0">
                <a:solidFill>
                  <a:schemeClr val="bg1"/>
                </a:solidFill>
              </a:rPr>
              <a:t>                    mover</a:t>
            </a:r>
          </a:p>
          <a:p>
            <a:pPr marL="0" indent="0">
              <a:buNone/>
            </a:pPr>
            <a:r>
              <a:rPr lang="es-EC" sz="7200" i="1" dirty="0" err="1" smtClean="0">
                <a:solidFill>
                  <a:schemeClr val="bg1"/>
                </a:solidFill>
              </a:rPr>
              <a:t>Kipe</a:t>
            </a:r>
            <a:r>
              <a:rPr lang="es-EC" sz="7200" i="1" dirty="0" smtClean="0">
                <a:solidFill>
                  <a:schemeClr val="bg1"/>
                </a:solidFill>
              </a:rPr>
              <a:t> </a:t>
            </a:r>
            <a:r>
              <a:rPr lang="es-EC" sz="7200" dirty="0" smtClean="0">
                <a:solidFill>
                  <a:schemeClr val="bg1"/>
                </a:solidFill>
              </a:rPr>
              <a:t>                   mover los brazos</a:t>
            </a:r>
          </a:p>
          <a:p>
            <a:pPr marL="0" indent="0">
              <a:buNone/>
            </a:pPr>
            <a:endParaRPr lang="es-EC" sz="7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EC" sz="7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EC" sz="7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EC" sz="7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EC" sz="2000" u="sng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EC" sz="2000" u="sng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EC" sz="2000" u="sng" dirty="0" smtClean="0">
                <a:solidFill>
                  <a:schemeClr val="bg1"/>
                </a:solidFill>
              </a:rPr>
              <a:t>                </a:t>
            </a:r>
            <a:endParaRPr lang="es-EC" sz="2000" u="sng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EC" sz="2000" u="sng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EC" sz="2000" u="sng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EC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EC" sz="2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99992" y="294921"/>
            <a:ext cx="40324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u="sng" dirty="0">
                <a:solidFill>
                  <a:schemeClr val="bg1"/>
                </a:solidFill>
              </a:rPr>
              <a:t>Posición/configuración</a:t>
            </a:r>
          </a:p>
          <a:p>
            <a:r>
              <a:rPr lang="es-EC" i="1" dirty="0" err="1">
                <a:solidFill>
                  <a:schemeClr val="bg1"/>
                </a:solidFill>
              </a:rPr>
              <a:t>gotok</a:t>
            </a:r>
            <a:r>
              <a:rPr lang="es-EC" i="1" dirty="0">
                <a:solidFill>
                  <a:schemeClr val="bg1"/>
                </a:solidFill>
              </a:rPr>
              <a:t> </a:t>
            </a:r>
            <a:r>
              <a:rPr lang="es-EC" dirty="0">
                <a:solidFill>
                  <a:schemeClr val="bg1"/>
                </a:solidFill>
              </a:rPr>
              <a:t>                apretado</a:t>
            </a:r>
          </a:p>
          <a:p>
            <a:r>
              <a:rPr lang="es-EC" i="1" dirty="0" err="1">
                <a:solidFill>
                  <a:schemeClr val="bg1"/>
                </a:solidFill>
              </a:rPr>
              <a:t>weibe</a:t>
            </a:r>
            <a:r>
              <a:rPr lang="es-EC" dirty="0">
                <a:solidFill>
                  <a:schemeClr val="bg1"/>
                </a:solidFill>
              </a:rPr>
              <a:t>               </a:t>
            </a:r>
            <a:r>
              <a:rPr lang="es-EC" dirty="0" smtClean="0">
                <a:solidFill>
                  <a:schemeClr val="bg1"/>
                </a:solidFill>
              </a:rPr>
              <a:t> </a:t>
            </a:r>
            <a:r>
              <a:rPr lang="es-EC" dirty="0">
                <a:solidFill>
                  <a:schemeClr val="bg1"/>
                </a:solidFill>
              </a:rPr>
              <a:t>fondo de barranco desde </a:t>
            </a:r>
            <a:r>
              <a:rPr lang="es-EC" dirty="0" smtClean="0">
                <a:solidFill>
                  <a:schemeClr val="bg1"/>
                </a:solidFill>
              </a:rPr>
              <a:t>	         la </a:t>
            </a:r>
            <a:r>
              <a:rPr lang="es-EC" dirty="0">
                <a:solidFill>
                  <a:schemeClr val="bg1"/>
                </a:solidFill>
              </a:rPr>
              <a:t>perspectiva de alguien </a:t>
            </a:r>
            <a:r>
              <a:rPr lang="es-EC" dirty="0" smtClean="0">
                <a:solidFill>
                  <a:schemeClr val="bg1"/>
                </a:solidFill>
              </a:rPr>
              <a:t>	         que </a:t>
            </a:r>
            <a:r>
              <a:rPr lang="es-EC" dirty="0">
                <a:solidFill>
                  <a:schemeClr val="bg1"/>
                </a:solidFill>
              </a:rPr>
              <a:t>esta arriba</a:t>
            </a:r>
          </a:p>
          <a:p>
            <a:r>
              <a:rPr lang="es-EC" i="1" dirty="0" err="1" smtClean="0">
                <a:solidFill>
                  <a:schemeClr val="bg1"/>
                </a:solidFill>
              </a:rPr>
              <a:t>yewa</a:t>
            </a:r>
            <a:r>
              <a:rPr lang="es-EC" i="1" dirty="0" smtClean="0">
                <a:solidFill>
                  <a:schemeClr val="bg1"/>
                </a:solidFill>
              </a:rPr>
              <a:t> </a:t>
            </a:r>
            <a:r>
              <a:rPr lang="es-EC" dirty="0" smtClean="0">
                <a:solidFill>
                  <a:schemeClr val="bg1"/>
                </a:solidFill>
              </a:rPr>
              <a:t>                 arriba </a:t>
            </a:r>
            <a:r>
              <a:rPr lang="es-EC" dirty="0">
                <a:solidFill>
                  <a:schemeClr val="bg1"/>
                </a:solidFill>
              </a:rPr>
              <a:t>desde la </a:t>
            </a:r>
            <a:r>
              <a:rPr lang="es-EC" dirty="0" smtClean="0">
                <a:solidFill>
                  <a:schemeClr val="bg1"/>
                </a:solidFill>
              </a:rPr>
              <a:t>		          perspectiva </a:t>
            </a:r>
            <a:r>
              <a:rPr lang="es-EC" dirty="0">
                <a:solidFill>
                  <a:schemeClr val="bg1"/>
                </a:solidFill>
              </a:rPr>
              <a:t>de alguien  </a:t>
            </a:r>
            <a:r>
              <a:rPr lang="es-EC" dirty="0" smtClean="0">
                <a:solidFill>
                  <a:schemeClr val="bg1"/>
                </a:solidFill>
              </a:rPr>
              <a:t>	            	          que </a:t>
            </a:r>
            <a:r>
              <a:rPr lang="es-EC" dirty="0">
                <a:solidFill>
                  <a:schemeClr val="bg1"/>
                </a:solidFill>
              </a:rPr>
              <a:t>está </a:t>
            </a:r>
            <a:r>
              <a:rPr lang="es-EC" dirty="0" smtClean="0">
                <a:solidFill>
                  <a:schemeClr val="bg1"/>
                </a:solidFill>
              </a:rPr>
              <a:t>abajo</a:t>
            </a:r>
          </a:p>
          <a:p>
            <a:r>
              <a:rPr lang="es-EC" i="1" dirty="0" err="1">
                <a:solidFill>
                  <a:schemeClr val="bg1"/>
                </a:solidFill>
              </a:rPr>
              <a:t>yeka</a:t>
            </a:r>
            <a:r>
              <a:rPr lang="es-EC" i="1" dirty="0">
                <a:solidFill>
                  <a:schemeClr val="bg1"/>
                </a:solidFill>
              </a:rPr>
              <a:t> </a:t>
            </a:r>
            <a:r>
              <a:rPr lang="es-EC" dirty="0">
                <a:solidFill>
                  <a:schemeClr val="bg1"/>
                </a:solidFill>
              </a:rPr>
              <a:t>                  encima de </a:t>
            </a:r>
            <a:r>
              <a:rPr lang="es-EC" dirty="0" smtClean="0">
                <a:solidFill>
                  <a:schemeClr val="bg1"/>
                </a:solidFill>
              </a:rPr>
              <a:t>algo</a:t>
            </a:r>
            <a:endParaRPr lang="es-EC" dirty="0">
              <a:solidFill>
                <a:schemeClr val="bg1"/>
              </a:solidFill>
            </a:endParaRPr>
          </a:p>
          <a:p>
            <a:r>
              <a:rPr lang="es-EC" i="1" dirty="0" err="1">
                <a:solidFill>
                  <a:schemeClr val="bg1"/>
                </a:solidFill>
              </a:rPr>
              <a:t>imoga</a:t>
            </a:r>
            <a:r>
              <a:rPr lang="es-EC" i="1" dirty="0">
                <a:solidFill>
                  <a:schemeClr val="bg1"/>
                </a:solidFill>
              </a:rPr>
              <a:t> </a:t>
            </a:r>
            <a:r>
              <a:rPr lang="es-EC" dirty="0">
                <a:solidFill>
                  <a:schemeClr val="bg1"/>
                </a:solidFill>
              </a:rPr>
              <a:t>                </a:t>
            </a:r>
            <a:r>
              <a:rPr lang="es-EC" dirty="0" smtClean="0">
                <a:solidFill>
                  <a:schemeClr val="bg1"/>
                </a:solidFill>
              </a:rPr>
              <a:t>por </a:t>
            </a:r>
            <a:r>
              <a:rPr lang="es-EC" dirty="0">
                <a:solidFill>
                  <a:schemeClr val="bg1"/>
                </a:solidFill>
              </a:rPr>
              <a:t>abajo de rio </a:t>
            </a:r>
          </a:p>
          <a:p>
            <a:r>
              <a:rPr lang="es-EC" i="1" dirty="0" err="1">
                <a:solidFill>
                  <a:schemeClr val="bg1"/>
                </a:solidFill>
              </a:rPr>
              <a:t>yekape</a:t>
            </a:r>
            <a:r>
              <a:rPr lang="es-EC" dirty="0">
                <a:solidFill>
                  <a:schemeClr val="bg1"/>
                </a:solidFill>
              </a:rPr>
              <a:t>               </a:t>
            </a:r>
            <a:r>
              <a:rPr lang="es-EC" dirty="0" smtClean="0">
                <a:solidFill>
                  <a:schemeClr val="bg1"/>
                </a:solidFill>
              </a:rPr>
              <a:t>por </a:t>
            </a:r>
            <a:r>
              <a:rPr lang="es-EC" dirty="0">
                <a:solidFill>
                  <a:schemeClr val="bg1"/>
                </a:solidFill>
              </a:rPr>
              <a:t>arriba del rio</a:t>
            </a:r>
          </a:p>
          <a:p>
            <a:r>
              <a:rPr lang="es-EC" i="1" dirty="0" err="1">
                <a:solidFill>
                  <a:schemeClr val="bg1"/>
                </a:solidFill>
              </a:rPr>
              <a:t>ire</a:t>
            </a:r>
            <a:r>
              <a:rPr lang="es-EC" i="1" dirty="0">
                <a:solidFill>
                  <a:schemeClr val="bg1"/>
                </a:solidFill>
              </a:rPr>
              <a:t>   </a:t>
            </a:r>
            <a:r>
              <a:rPr lang="es-EC" dirty="0">
                <a:solidFill>
                  <a:schemeClr val="bg1"/>
                </a:solidFill>
              </a:rPr>
              <a:t>                    </a:t>
            </a:r>
            <a:r>
              <a:rPr lang="es-EC" dirty="0" smtClean="0">
                <a:solidFill>
                  <a:schemeClr val="bg1"/>
                </a:solidFill>
              </a:rPr>
              <a:t>doblarse </a:t>
            </a:r>
            <a:endParaRPr lang="es-EC" dirty="0">
              <a:solidFill>
                <a:schemeClr val="bg1"/>
              </a:solidFill>
            </a:endParaRPr>
          </a:p>
          <a:p>
            <a:r>
              <a:rPr lang="es-EC" i="1" dirty="0" err="1">
                <a:solidFill>
                  <a:schemeClr val="bg1"/>
                </a:solidFill>
              </a:rPr>
              <a:t>iñe</a:t>
            </a:r>
            <a:r>
              <a:rPr lang="es-EC" i="1" dirty="0">
                <a:solidFill>
                  <a:schemeClr val="bg1"/>
                </a:solidFill>
              </a:rPr>
              <a:t>  (</a:t>
            </a:r>
            <a:r>
              <a:rPr lang="es-EC" i="1" dirty="0" err="1" smtClean="0">
                <a:solidFill>
                  <a:schemeClr val="bg1"/>
                </a:solidFill>
              </a:rPr>
              <a:t>ëwä</a:t>
            </a:r>
            <a:r>
              <a:rPr lang="es-EC" i="1" dirty="0" smtClean="0">
                <a:solidFill>
                  <a:schemeClr val="bg1"/>
                </a:solidFill>
              </a:rPr>
              <a:t>)           </a:t>
            </a:r>
            <a:r>
              <a:rPr lang="es-EC" dirty="0" smtClean="0">
                <a:solidFill>
                  <a:schemeClr val="bg1"/>
                </a:solidFill>
              </a:rPr>
              <a:t>alzar </a:t>
            </a:r>
            <a:r>
              <a:rPr lang="es-EC" dirty="0">
                <a:solidFill>
                  <a:schemeClr val="bg1"/>
                </a:solidFill>
              </a:rPr>
              <a:t>los pies</a:t>
            </a:r>
          </a:p>
          <a:p>
            <a:r>
              <a:rPr lang="es-EC" i="1" dirty="0" err="1">
                <a:solidFill>
                  <a:schemeClr val="bg1"/>
                </a:solidFill>
              </a:rPr>
              <a:t>iñe</a:t>
            </a:r>
            <a:r>
              <a:rPr lang="es-EC" i="1" dirty="0">
                <a:solidFill>
                  <a:schemeClr val="bg1"/>
                </a:solidFill>
              </a:rPr>
              <a:t> (</a:t>
            </a:r>
            <a:r>
              <a:rPr lang="es-EC" i="1" dirty="0" err="1" smtClean="0">
                <a:solidFill>
                  <a:schemeClr val="bg1"/>
                </a:solidFill>
              </a:rPr>
              <a:t>ëme</a:t>
            </a:r>
            <a:r>
              <a:rPr lang="es-EC" i="1" dirty="0">
                <a:solidFill>
                  <a:schemeClr val="bg1"/>
                </a:solidFill>
              </a:rPr>
              <a:t>)</a:t>
            </a:r>
            <a:r>
              <a:rPr lang="es-EC" i="1" dirty="0" smtClean="0">
                <a:solidFill>
                  <a:schemeClr val="bg1"/>
                </a:solidFill>
              </a:rPr>
              <a:t>            </a:t>
            </a:r>
            <a:r>
              <a:rPr lang="es-EC" dirty="0" smtClean="0">
                <a:solidFill>
                  <a:schemeClr val="bg1"/>
                </a:solidFill>
              </a:rPr>
              <a:t>alzar </a:t>
            </a:r>
            <a:r>
              <a:rPr lang="es-EC" dirty="0">
                <a:solidFill>
                  <a:schemeClr val="bg1"/>
                </a:solidFill>
              </a:rPr>
              <a:t>los brazos</a:t>
            </a:r>
          </a:p>
          <a:p>
            <a:r>
              <a:rPr lang="es-EC" i="1" dirty="0" err="1">
                <a:solidFill>
                  <a:schemeClr val="bg1"/>
                </a:solidFill>
              </a:rPr>
              <a:t>nemiñe</a:t>
            </a:r>
            <a:r>
              <a:rPr lang="es-EC" i="1" dirty="0">
                <a:solidFill>
                  <a:schemeClr val="bg1"/>
                </a:solidFill>
              </a:rPr>
              <a:t> </a:t>
            </a:r>
            <a:r>
              <a:rPr lang="es-EC" dirty="0">
                <a:solidFill>
                  <a:schemeClr val="bg1"/>
                </a:solidFill>
              </a:rPr>
              <a:t>              </a:t>
            </a:r>
            <a:r>
              <a:rPr lang="es-EC" dirty="0" smtClean="0">
                <a:solidFill>
                  <a:schemeClr val="bg1"/>
                </a:solidFill>
              </a:rPr>
              <a:t>mover </a:t>
            </a:r>
            <a:r>
              <a:rPr lang="es-EC" dirty="0">
                <a:solidFill>
                  <a:schemeClr val="bg1"/>
                </a:solidFill>
              </a:rPr>
              <a:t>la cadera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6232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332656"/>
            <a:ext cx="4176464" cy="612068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C" sz="2000" u="sng" dirty="0" smtClean="0">
                <a:solidFill>
                  <a:schemeClr val="bg1"/>
                </a:solidFill>
              </a:rPr>
              <a:t>Táctil</a:t>
            </a:r>
          </a:p>
          <a:p>
            <a:pPr marL="0" indent="0">
              <a:buNone/>
            </a:pPr>
            <a:r>
              <a:rPr lang="es-EC" sz="2000" i="1" dirty="0" err="1" smtClean="0">
                <a:solidFill>
                  <a:schemeClr val="bg1"/>
                </a:solidFill>
              </a:rPr>
              <a:t>tak</a:t>
            </a:r>
            <a:r>
              <a:rPr lang="es-EC" sz="2000" i="1" dirty="0" smtClean="0">
                <a:solidFill>
                  <a:schemeClr val="bg1"/>
                </a:solidFill>
              </a:rPr>
              <a:t>   </a:t>
            </a:r>
            <a:r>
              <a:rPr lang="es-EC" sz="2000" dirty="0" smtClean="0">
                <a:solidFill>
                  <a:schemeClr val="bg1"/>
                </a:solidFill>
              </a:rPr>
              <a:t>                topar a personas y otros</a:t>
            </a:r>
          </a:p>
          <a:p>
            <a:pPr marL="0" indent="0">
              <a:buNone/>
            </a:pPr>
            <a:r>
              <a:rPr lang="es-EC" sz="2000" i="1" dirty="0" smtClean="0">
                <a:solidFill>
                  <a:schemeClr val="bg1"/>
                </a:solidFill>
              </a:rPr>
              <a:t>yak   </a:t>
            </a:r>
            <a:r>
              <a:rPr lang="es-EC" sz="2000" dirty="0" smtClean="0">
                <a:solidFill>
                  <a:schemeClr val="bg1"/>
                </a:solidFill>
              </a:rPr>
              <a:t>                cogerse algo</a:t>
            </a:r>
          </a:p>
          <a:p>
            <a:pPr marL="0" indent="0">
              <a:buNone/>
            </a:pPr>
            <a:r>
              <a:rPr lang="es-EC" sz="2000" i="1" dirty="0" err="1" smtClean="0">
                <a:solidFill>
                  <a:schemeClr val="bg1"/>
                </a:solidFill>
              </a:rPr>
              <a:t>beyek</a:t>
            </a:r>
            <a:r>
              <a:rPr lang="es-EC" sz="2000" dirty="0" smtClean="0">
                <a:solidFill>
                  <a:schemeClr val="bg1"/>
                </a:solidFill>
              </a:rPr>
              <a:t>               toparse entre cuerpo y 		otro</a:t>
            </a:r>
          </a:p>
          <a:p>
            <a:pPr marL="0" indent="0">
              <a:buNone/>
            </a:pPr>
            <a:endParaRPr lang="es-EC" sz="2000" u="sng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EC" sz="2000" u="sng" dirty="0" smtClean="0">
                <a:solidFill>
                  <a:schemeClr val="bg1"/>
                </a:solidFill>
              </a:rPr>
              <a:t>Sabor</a:t>
            </a:r>
          </a:p>
          <a:p>
            <a:pPr marL="0" indent="0">
              <a:buNone/>
            </a:pPr>
            <a:r>
              <a:rPr lang="es-EC" sz="2000" i="1" dirty="0" err="1" smtClean="0">
                <a:solidFill>
                  <a:schemeClr val="bg1"/>
                </a:solidFill>
              </a:rPr>
              <a:t>ogï</a:t>
            </a:r>
            <a:r>
              <a:rPr lang="es-EC" sz="2000" dirty="0" smtClean="0">
                <a:solidFill>
                  <a:schemeClr val="bg1"/>
                </a:solidFill>
              </a:rPr>
              <a:t>                    sabroso</a:t>
            </a:r>
          </a:p>
          <a:p>
            <a:pPr marL="0" indent="0">
              <a:buNone/>
            </a:pPr>
            <a:r>
              <a:rPr lang="es-EC" sz="2000" i="1" dirty="0" err="1" smtClean="0">
                <a:solidFill>
                  <a:schemeClr val="bg1"/>
                </a:solidFill>
              </a:rPr>
              <a:t>tï</a:t>
            </a:r>
            <a:r>
              <a:rPr lang="es-EC" sz="2000" i="1" dirty="0" smtClean="0">
                <a:solidFill>
                  <a:schemeClr val="bg1"/>
                </a:solidFill>
              </a:rPr>
              <a:t>  </a:t>
            </a:r>
            <a:r>
              <a:rPr lang="es-EC" sz="2000" dirty="0" smtClean="0">
                <a:solidFill>
                  <a:schemeClr val="bg1"/>
                </a:solidFill>
              </a:rPr>
              <a:t>                     salado</a:t>
            </a:r>
          </a:p>
          <a:p>
            <a:pPr marL="0" indent="0">
              <a:buNone/>
            </a:pPr>
            <a:r>
              <a:rPr lang="es-EC" sz="2000" i="1" dirty="0" err="1">
                <a:solidFill>
                  <a:schemeClr val="bg1"/>
                </a:solidFill>
              </a:rPr>
              <a:t>w</a:t>
            </a:r>
            <a:r>
              <a:rPr lang="es-EC" sz="2000" i="1" dirty="0" err="1" smtClean="0">
                <a:solidFill>
                  <a:schemeClr val="bg1"/>
                </a:solidFill>
              </a:rPr>
              <a:t>aeme</a:t>
            </a:r>
            <a:r>
              <a:rPr lang="es-EC" sz="2000" dirty="0" smtClean="0">
                <a:solidFill>
                  <a:schemeClr val="bg1"/>
                </a:solidFill>
              </a:rPr>
              <a:t>             dulce</a:t>
            </a:r>
          </a:p>
          <a:p>
            <a:pPr marL="0" indent="0">
              <a:buNone/>
            </a:pPr>
            <a:endParaRPr lang="es-EC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EC" sz="2000" u="sng" dirty="0" smtClean="0">
                <a:solidFill>
                  <a:schemeClr val="bg1"/>
                </a:solidFill>
              </a:rPr>
              <a:t>Corporal</a:t>
            </a:r>
          </a:p>
          <a:p>
            <a:pPr marL="0" indent="0">
              <a:buNone/>
            </a:pPr>
            <a:r>
              <a:rPr lang="es-EC" sz="2000" i="1" dirty="0" err="1" smtClean="0">
                <a:solidFill>
                  <a:schemeClr val="bg1"/>
                </a:solidFill>
              </a:rPr>
              <a:t>pok</a:t>
            </a:r>
            <a:r>
              <a:rPr lang="es-EC" sz="2000" i="1" dirty="0" smtClean="0">
                <a:solidFill>
                  <a:schemeClr val="bg1"/>
                </a:solidFill>
              </a:rPr>
              <a:t>  </a:t>
            </a:r>
            <a:r>
              <a:rPr lang="es-EC" sz="2000" dirty="0" smtClean="0">
                <a:solidFill>
                  <a:schemeClr val="bg1"/>
                </a:solidFill>
              </a:rPr>
              <a:t>                  pedo</a:t>
            </a:r>
          </a:p>
          <a:p>
            <a:pPr marL="0" indent="0">
              <a:buNone/>
            </a:pPr>
            <a:r>
              <a:rPr lang="es-EC" sz="2000" i="1" dirty="0" err="1" smtClean="0">
                <a:solidFill>
                  <a:schemeClr val="bg1"/>
                </a:solidFill>
              </a:rPr>
              <a:t>owe</a:t>
            </a:r>
            <a:r>
              <a:rPr lang="es-EC" sz="2000" i="1" dirty="0" smtClean="0">
                <a:solidFill>
                  <a:schemeClr val="bg1"/>
                </a:solidFill>
              </a:rPr>
              <a:t> </a:t>
            </a:r>
            <a:r>
              <a:rPr lang="es-EC" sz="2000" dirty="0" smtClean="0">
                <a:solidFill>
                  <a:schemeClr val="bg1"/>
                </a:solidFill>
              </a:rPr>
              <a:t>                  vomitar</a:t>
            </a:r>
          </a:p>
          <a:p>
            <a:pPr marL="0" indent="0">
              <a:buNone/>
            </a:pPr>
            <a:r>
              <a:rPr lang="es-EC" sz="2000" i="1" dirty="0" err="1" smtClean="0">
                <a:solidFill>
                  <a:schemeClr val="bg1"/>
                </a:solidFill>
              </a:rPr>
              <a:t>Kiwa</a:t>
            </a:r>
            <a:r>
              <a:rPr lang="es-EC" sz="2000" i="1" dirty="0" smtClean="0">
                <a:solidFill>
                  <a:schemeClr val="bg1"/>
                </a:solidFill>
              </a:rPr>
              <a:t> </a:t>
            </a:r>
            <a:r>
              <a:rPr lang="es-EC" sz="2000" i="1" dirty="0" err="1" smtClean="0">
                <a:solidFill>
                  <a:schemeClr val="bg1"/>
                </a:solidFill>
              </a:rPr>
              <a:t>kiwa</a:t>
            </a:r>
            <a:r>
              <a:rPr lang="es-EC" sz="2000" i="1" dirty="0" smtClean="0">
                <a:solidFill>
                  <a:schemeClr val="bg1"/>
                </a:solidFill>
              </a:rPr>
              <a:t>       </a:t>
            </a:r>
            <a:r>
              <a:rPr lang="es-EC" sz="2000" dirty="0" smtClean="0">
                <a:solidFill>
                  <a:schemeClr val="bg1"/>
                </a:solidFill>
              </a:rPr>
              <a:t>  mover los pies</a:t>
            </a:r>
          </a:p>
          <a:p>
            <a:pPr marL="0" indent="0">
              <a:buNone/>
            </a:pPr>
            <a:r>
              <a:rPr lang="es-EC" sz="2000" i="1" dirty="0" err="1" smtClean="0">
                <a:solidFill>
                  <a:schemeClr val="bg1"/>
                </a:solidFill>
              </a:rPr>
              <a:t>oka</a:t>
            </a:r>
            <a:r>
              <a:rPr lang="es-EC" sz="2000" i="1" dirty="0" smtClean="0">
                <a:solidFill>
                  <a:schemeClr val="bg1"/>
                </a:solidFill>
              </a:rPr>
              <a:t> </a:t>
            </a:r>
            <a:r>
              <a:rPr lang="es-EC" sz="2000" dirty="0" smtClean="0">
                <a:solidFill>
                  <a:schemeClr val="bg1"/>
                </a:solidFill>
              </a:rPr>
              <a:t>                    mover la cabeza</a:t>
            </a:r>
          </a:p>
          <a:p>
            <a:pPr marL="0" indent="0">
              <a:buNone/>
            </a:pPr>
            <a:r>
              <a:rPr lang="es-EC" sz="2000" i="1" dirty="0" err="1" smtClean="0">
                <a:solidFill>
                  <a:schemeClr val="bg1"/>
                </a:solidFill>
              </a:rPr>
              <a:t>neka</a:t>
            </a:r>
            <a:r>
              <a:rPr lang="es-EC" sz="2000" i="1" dirty="0" smtClean="0">
                <a:solidFill>
                  <a:schemeClr val="bg1"/>
                </a:solidFill>
              </a:rPr>
              <a:t>  </a:t>
            </a:r>
            <a:r>
              <a:rPr lang="es-EC" sz="2000" dirty="0" smtClean="0">
                <a:solidFill>
                  <a:schemeClr val="bg1"/>
                </a:solidFill>
              </a:rPr>
              <a:t>                 mover la cabeza </a:t>
            </a:r>
          </a:p>
          <a:p>
            <a:pPr marL="0" indent="0">
              <a:buNone/>
            </a:pPr>
            <a:r>
              <a:rPr lang="es-EC" sz="2000" i="1" dirty="0" err="1">
                <a:solidFill>
                  <a:schemeClr val="bg1"/>
                </a:solidFill>
              </a:rPr>
              <a:t>d</a:t>
            </a:r>
            <a:r>
              <a:rPr lang="es-EC" sz="2000" i="1" dirty="0" err="1" smtClean="0">
                <a:solidFill>
                  <a:schemeClr val="bg1"/>
                </a:solidFill>
              </a:rPr>
              <a:t>oge</a:t>
            </a:r>
            <a:r>
              <a:rPr lang="es-EC" sz="2000" i="1" dirty="0" smtClean="0">
                <a:solidFill>
                  <a:schemeClr val="bg1"/>
                </a:solidFill>
              </a:rPr>
              <a:t> </a:t>
            </a:r>
            <a:r>
              <a:rPr lang="es-EC" sz="2000" i="1" dirty="0" err="1" smtClean="0">
                <a:solidFill>
                  <a:schemeClr val="bg1"/>
                </a:solidFill>
              </a:rPr>
              <a:t>doge</a:t>
            </a:r>
            <a:r>
              <a:rPr lang="es-EC" sz="2000" i="1" dirty="0" smtClean="0">
                <a:solidFill>
                  <a:schemeClr val="bg1"/>
                </a:solidFill>
              </a:rPr>
              <a:t>         </a:t>
            </a:r>
            <a:r>
              <a:rPr lang="es-EC" sz="2000" dirty="0" smtClean="0">
                <a:solidFill>
                  <a:schemeClr val="bg1"/>
                </a:solidFill>
              </a:rPr>
              <a:t>mover el pene</a:t>
            </a:r>
          </a:p>
          <a:p>
            <a:pPr marL="0" indent="0">
              <a:buNone/>
            </a:pPr>
            <a:r>
              <a:rPr lang="es-EC" sz="2000" i="1" dirty="0" err="1" smtClean="0">
                <a:solidFill>
                  <a:schemeClr val="bg1"/>
                </a:solidFill>
              </a:rPr>
              <a:t>wiyak</a:t>
            </a:r>
            <a:r>
              <a:rPr lang="es-EC" sz="2000" i="1" dirty="0" smtClean="0">
                <a:solidFill>
                  <a:schemeClr val="bg1"/>
                </a:solidFill>
              </a:rPr>
              <a:t> </a:t>
            </a:r>
            <a:r>
              <a:rPr lang="es-EC" sz="2000" dirty="0" smtClean="0">
                <a:solidFill>
                  <a:schemeClr val="bg1"/>
                </a:solidFill>
              </a:rPr>
              <a:t>                 darse vuelta</a:t>
            </a:r>
          </a:p>
          <a:p>
            <a:pPr marL="0" indent="0">
              <a:buNone/>
            </a:pPr>
            <a:endParaRPr lang="es-EC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EC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EC" sz="2000" u="sng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EC" sz="2000" dirty="0"/>
          </a:p>
          <a:p>
            <a:pPr marL="0" indent="0">
              <a:buNone/>
            </a:pPr>
            <a:endParaRPr lang="es-EC" sz="2000" dirty="0" smtClean="0"/>
          </a:p>
          <a:p>
            <a:pPr marL="0" indent="0">
              <a:buNone/>
            </a:pPr>
            <a:endParaRPr lang="es-EC" sz="2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27984" y="260648"/>
            <a:ext cx="396044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u="sng" dirty="0">
                <a:solidFill>
                  <a:schemeClr val="bg1"/>
                </a:solidFill>
              </a:rPr>
              <a:t>Visual</a:t>
            </a:r>
          </a:p>
          <a:p>
            <a:r>
              <a:rPr lang="es-EC" i="1" dirty="0" err="1">
                <a:solidFill>
                  <a:schemeClr val="bg1"/>
                </a:solidFill>
              </a:rPr>
              <a:t>ñan</a:t>
            </a:r>
            <a:r>
              <a:rPr lang="es-EC" i="1" dirty="0">
                <a:solidFill>
                  <a:schemeClr val="bg1"/>
                </a:solidFill>
              </a:rPr>
              <a:t> </a:t>
            </a:r>
            <a:r>
              <a:rPr lang="es-EC" dirty="0">
                <a:solidFill>
                  <a:schemeClr val="bg1"/>
                </a:solidFill>
              </a:rPr>
              <a:t>                     la aurora de la mañana</a:t>
            </a:r>
          </a:p>
          <a:p>
            <a:r>
              <a:rPr lang="es-EC" i="1" dirty="0" err="1">
                <a:solidFill>
                  <a:schemeClr val="bg1"/>
                </a:solidFill>
              </a:rPr>
              <a:t>aki</a:t>
            </a:r>
            <a:r>
              <a:rPr lang="es-EC" i="1" dirty="0">
                <a:solidFill>
                  <a:schemeClr val="bg1"/>
                </a:solidFill>
              </a:rPr>
              <a:t>  </a:t>
            </a:r>
            <a:r>
              <a:rPr lang="es-EC" dirty="0">
                <a:solidFill>
                  <a:schemeClr val="bg1"/>
                </a:solidFill>
              </a:rPr>
              <a:t>                      ver</a:t>
            </a:r>
          </a:p>
          <a:p>
            <a:r>
              <a:rPr lang="es-EC" i="1" dirty="0" err="1">
                <a:solidFill>
                  <a:schemeClr val="bg1"/>
                </a:solidFill>
              </a:rPr>
              <a:t>wa</a:t>
            </a:r>
            <a:r>
              <a:rPr lang="es-EC" i="1" dirty="0">
                <a:solidFill>
                  <a:schemeClr val="bg1"/>
                </a:solidFill>
              </a:rPr>
              <a:t> </a:t>
            </a:r>
            <a:r>
              <a:rPr lang="es-EC" dirty="0">
                <a:solidFill>
                  <a:schemeClr val="bg1"/>
                </a:solidFill>
              </a:rPr>
              <a:t>                       mirando</a:t>
            </a:r>
          </a:p>
          <a:p>
            <a:r>
              <a:rPr lang="es-EC" i="1" dirty="0" err="1">
                <a:solidFill>
                  <a:schemeClr val="bg1"/>
                </a:solidFill>
              </a:rPr>
              <a:t>emo</a:t>
            </a:r>
            <a:r>
              <a:rPr lang="es-EC" i="1" dirty="0">
                <a:solidFill>
                  <a:schemeClr val="bg1"/>
                </a:solidFill>
              </a:rPr>
              <a:t>  </a:t>
            </a:r>
            <a:r>
              <a:rPr lang="es-EC" dirty="0">
                <a:solidFill>
                  <a:schemeClr val="bg1"/>
                </a:solidFill>
              </a:rPr>
              <a:t>                    mirar hacia el cielo</a:t>
            </a:r>
          </a:p>
          <a:p>
            <a:r>
              <a:rPr lang="es-EC" i="1" dirty="0" err="1">
                <a:solidFill>
                  <a:schemeClr val="bg1"/>
                </a:solidFill>
              </a:rPr>
              <a:t>wemo</a:t>
            </a:r>
            <a:r>
              <a:rPr lang="es-EC" i="1" dirty="0">
                <a:solidFill>
                  <a:schemeClr val="bg1"/>
                </a:solidFill>
              </a:rPr>
              <a:t>   </a:t>
            </a:r>
            <a:r>
              <a:rPr lang="es-EC" dirty="0">
                <a:solidFill>
                  <a:schemeClr val="bg1"/>
                </a:solidFill>
              </a:rPr>
              <a:t>                mirar hacia </a:t>
            </a:r>
            <a:r>
              <a:rPr lang="es-EC" dirty="0" smtClean="0">
                <a:solidFill>
                  <a:schemeClr val="bg1"/>
                </a:solidFill>
              </a:rPr>
              <a:t>abajo</a:t>
            </a:r>
          </a:p>
          <a:p>
            <a:endParaRPr lang="es-EC" dirty="0">
              <a:solidFill>
                <a:schemeClr val="bg1"/>
              </a:solidFill>
            </a:endParaRPr>
          </a:p>
          <a:p>
            <a:r>
              <a:rPr lang="es-EC" u="sng" dirty="0">
                <a:solidFill>
                  <a:schemeClr val="bg1"/>
                </a:solidFill>
              </a:rPr>
              <a:t>Olfativo</a:t>
            </a:r>
          </a:p>
          <a:p>
            <a:r>
              <a:rPr lang="es-EC" i="1" dirty="0" err="1">
                <a:solidFill>
                  <a:schemeClr val="bg1"/>
                </a:solidFill>
              </a:rPr>
              <a:t>wape</a:t>
            </a:r>
            <a:r>
              <a:rPr lang="es-EC" i="1" dirty="0">
                <a:solidFill>
                  <a:schemeClr val="bg1"/>
                </a:solidFill>
              </a:rPr>
              <a:t> </a:t>
            </a:r>
            <a:r>
              <a:rPr lang="es-EC" dirty="0">
                <a:solidFill>
                  <a:schemeClr val="bg1"/>
                </a:solidFill>
              </a:rPr>
              <a:t>                   olor de axila</a:t>
            </a:r>
          </a:p>
          <a:p>
            <a:r>
              <a:rPr lang="es-EC" i="1" dirty="0" err="1">
                <a:solidFill>
                  <a:schemeClr val="bg1"/>
                </a:solidFill>
              </a:rPr>
              <a:t>wamone</a:t>
            </a:r>
            <a:r>
              <a:rPr lang="es-EC" dirty="0">
                <a:solidFill>
                  <a:schemeClr val="bg1"/>
                </a:solidFill>
              </a:rPr>
              <a:t>              olor de sudor</a:t>
            </a:r>
          </a:p>
          <a:p>
            <a:endParaRPr lang="es-EC" dirty="0" smtClean="0"/>
          </a:p>
          <a:p>
            <a:r>
              <a:rPr lang="es-EC" u="sng" dirty="0">
                <a:solidFill>
                  <a:schemeClr val="bg1"/>
                </a:solidFill>
              </a:rPr>
              <a:t>Emoción y expresión</a:t>
            </a:r>
          </a:p>
          <a:p>
            <a:r>
              <a:rPr lang="es-EC" i="1" dirty="0" err="1">
                <a:solidFill>
                  <a:schemeClr val="bg1"/>
                </a:solidFill>
              </a:rPr>
              <a:t>tobi</a:t>
            </a:r>
            <a:r>
              <a:rPr lang="es-EC" i="1" dirty="0">
                <a:solidFill>
                  <a:schemeClr val="bg1"/>
                </a:solidFill>
              </a:rPr>
              <a:t> </a:t>
            </a:r>
            <a:r>
              <a:rPr lang="es-EC" dirty="0">
                <a:solidFill>
                  <a:schemeClr val="bg1"/>
                </a:solidFill>
              </a:rPr>
              <a:t>                   reí</a:t>
            </a:r>
          </a:p>
          <a:p>
            <a:r>
              <a:rPr lang="es-EC" i="1" dirty="0" err="1">
                <a:solidFill>
                  <a:schemeClr val="bg1"/>
                </a:solidFill>
              </a:rPr>
              <a:t>egï</a:t>
            </a:r>
            <a:r>
              <a:rPr lang="es-EC" i="1" dirty="0">
                <a:solidFill>
                  <a:schemeClr val="bg1"/>
                </a:solidFill>
              </a:rPr>
              <a:t> </a:t>
            </a:r>
            <a:r>
              <a:rPr lang="es-EC" dirty="0">
                <a:solidFill>
                  <a:schemeClr val="bg1"/>
                </a:solidFill>
              </a:rPr>
              <a:t>                     enojado</a:t>
            </a:r>
          </a:p>
          <a:p>
            <a:r>
              <a:rPr lang="es-EC" i="1" dirty="0" err="1" smtClean="0">
                <a:solidFill>
                  <a:schemeClr val="bg1"/>
                </a:solidFill>
              </a:rPr>
              <a:t>ag</a:t>
            </a:r>
            <a:r>
              <a:rPr lang="es-EC" i="1" dirty="0" err="1">
                <a:solidFill>
                  <a:schemeClr val="bg1"/>
                </a:solidFill>
              </a:rPr>
              <a:t>ï</a:t>
            </a:r>
            <a:r>
              <a:rPr lang="es-EC" i="1" dirty="0" smtClean="0">
                <a:solidFill>
                  <a:schemeClr val="bg1"/>
                </a:solidFill>
              </a:rPr>
              <a:t>  </a:t>
            </a:r>
            <a:r>
              <a:rPr lang="es-EC" dirty="0" smtClean="0">
                <a:solidFill>
                  <a:schemeClr val="bg1"/>
                </a:solidFill>
              </a:rPr>
              <a:t>                    </a:t>
            </a:r>
            <a:r>
              <a:rPr lang="es-EC" dirty="0">
                <a:solidFill>
                  <a:schemeClr val="bg1"/>
                </a:solidFill>
              </a:rPr>
              <a:t>decir</a:t>
            </a:r>
          </a:p>
          <a:p>
            <a:r>
              <a:rPr lang="es-EC" i="1" dirty="0" err="1" smtClean="0">
                <a:solidFill>
                  <a:schemeClr val="bg1"/>
                </a:solidFill>
              </a:rPr>
              <a:t>waponi</a:t>
            </a:r>
            <a:r>
              <a:rPr lang="es-EC" i="1" dirty="0" smtClean="0">
                <a:solidFill>
                  <a:schemeClr val="bg1"/>
                </a:solidFill>
              </a:rPr>
              <a:t> </a:t>
            </a:r>
            <a:r>
              <a:rPr lang="es-EC" dirty="0" smtClean="0">
                <a:solidFill>
                  <a:schemeClr val="bg1"/>
                </a:solidFill>
              </a:rPr>
              <a:t>             </a:t>
            </a:r>
            <a:r>
              <a:rPr lang="es-EC" dirty="0">
                <a:solidFill>
                  <a:schemeClr val="bg1"/>
                </a:solidFill>
              </a:rPr>
              <a:t>lindo, bello , hermoso           </a:t>
            </a:r>
          </a:p>
          <a:p>
            <a:r>
              <a:rPr lang="es-EC" u="sng" dirty="0">
                <a:solidFill>
                  <a:schemeClr val="bg1"/>
                </a:solidFill>
              </a:rPr>
              <a:t>  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3451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2400" dirty="0" smtClean="0">
                <a:solidFill>
                  <a:schemeClr val="bg1"/>
                </a:solidFill>
              </a:rPr>
              <a:t>Característicos de </a:t>
            </a:r>
            <a:r>
              <a:rPr lang="es-EC" sz="2400" dirty="0" err="1" smtClean="0">
                <a:solidFill>
                  <a:schemeClr val="bg1"/>
                </a:solidFill>
              </a:rPr>
              <a:t>ideófonos</a:t>
            </a:r>
            <a:endParaRPr lang="es-EC" sz="24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052736"/>
            <a:ext cx="8229600" cy="5400600"/>
          </a:xfrm>
        </p:spPr>
        <p:txBody>
          <a:bodyPr>
            <a:normAutofit fontScale="25000" lnSpcReduction="20000"/>
          </a:bodyPr>
          <a:lstStyle/>
          <a:p>
            <a:r>
              <a:rPr lang="es-EC" sz="8000" dirty="0" smtClean="0">
                <a:solidFill>
                  <a:schemeClr val="bg1"/>
                </a:solidFill>
              </a:rPr>
              <a:t>Fonético</a:t>
            </a:r>
            <a:r>
              <a:rPr lang="en-US" sz="8000" dirty="0" smtClean="0">
                <a:solidFill>
                  <a:schemeClr val="bg1"/>
                </a:solidFill>
              </a:rPr>
              <a:t>/ </a:t>
            </a:r>
            <a:r>
              <a:rPr lang="en-US" sz="8000" dirty="0" err="1" smtClean="0">
                <a:solidFill>
                  <a:schemeClr val="bg1"/>
                </a:solidFill>
              </a:rPr>
              <a:t>Entonaci</a:t>
            </a:r>
            <a:r>
              <a:rPr lang="es-EC" sz="8000" dirty="0" err="1">
                <a:solidFill>
                  <a:schemeClr val="bg1"/>
                </a:solidFill>
              </a:rPr>
              <a:t>ón</a:t>
            </a:r>
            <a:endParaRPr lang="es-EC" sz="8000" dirty="0">
              <a:solidFill>
                <a:schemeClr val="bg1"/>
              </a:solidFill>
            </a:endParaRPr>
          </a:p>
          <a:p>
            <a:r>
              <a:rPr lang="es-EC" sz="8000" dirty="0">
                <a:solidFill>
                  <a:schemeClr val="bg1"/>
                </a:solidFill>
              </a:rPr>
              <a:t>	</a:t>
            </a:r>
            <a:r>
              <a:rPr lang="es-EC" sz="8000" dirty="0" smtClean="0">
                <a:solidFill>
                  <a:schemeClr val="bg1"/>
                </a:solidFill>
              </a:rPr>
              <a:t>Muchos </a:t>
            </a:r>
            <a:r>
              <a:rPr lang="es-EC" sz="8000" dirty="0">
                <a:solidFill>
                  <a:schemeClr val="bg1"/>
                </a:solidFill>
              </a:rPr>
              <a:t>veces lleva un tono muy alto o muy bajo</a:t>
            </a:r>
          </a:p>
          <a:p>
            <a:endParaRPr lang="es-EC" sz="8000" dirty="0">
              <a:solidFill>
                <a:schemeClr val="bg1"/>
              </a:solidFill>
            </a:endParaRPr>
          </a:p>
          <a:p>
            <a:r>
              <a:rPr lang="es-EC" sz="8000" dirty="0">
                <a:solidFill>
                  <a:schemeClr val="bg1"/>
                </a:solidFill>
              </a:rPr>
              <a:t>	</a:t>
            </a:r>
            <a:r>
              <a:rPr lang="es-EC" sz="8000" dirty="0" smtClean="0">
                <a:solidFill>
                  <a:schemeClr val="bg1"/>
                </a:solidFill>
              </a:rPr>
              <a:t>Ocurre </a:t>
            </a:r>
            <a:r>
              <a:rPr lang="es-EC" sz="8000" dirty="0">
                <a:solidFill>
                  <a:schemeClr val="bg1"/>
                </a:solidFill>
              </a:rPr>
              <a:t>con curva de e</a:t>
            </a:r>
            <a:r>
              <a:rPr lang="es-EC" sz="8000" dirty="0" smtClean="0">
                <a:solidFill>
                  <a:schemeClr val="bg1"/>
                </a:solidFill>
              </a:rPr>
              <a:t>ntonación propia </a:t>
            </a:r>
            <a:endParaRPr lang="es-EC" sz="8000" dirty="0">
              <a:solidFill>
                <a:schemeClr val="bg1"/>
              </a:solidFill>
            </a:endParaRPr>
          </a:p>
          <a:p>
            <a:endParaRPr lang="es-EC" sz="8000" dirty="0">
              <a:solidFill>
                <a:schemeClr val="bg1"/>
              </a:solidFill>
            </a:endParaRPr>
          </a:p>
          <a:p>
            <a:r>
              <a:rPr lang="es-EC" sz="8000" dirty="0">
                <a:solidFill>
                  <a:schemeClr val="bg1"/>
                </a:solidFill>
              </a:rPr>
              <a:t>	</a:t>
            </a:r>
            <a:r>
              <a:rPr lang="es-EC" sz="8000" dirty="0" smtClean="0">
                <a:solidFill>
                  <a:schemeClr val="bg1"/>
                </a:solidFill>
              </a:rPr>
              <a:t>Con </a:t>
            </a:r>
            <a:r>
              <a:rPr lang="es-EC" sz="8000" dirty="0">
                <a:solidFill>
                  <a:schemeClr val="bg1"/>
                </a:solidFill>
              </a:rPr>
              <a:t>vocales largos (indica aspecto durativo)</a:t>
            </a:r>
          </a:p>
          <a:p>
            <a:endParaRPr lang="es-EC" sz="8000" dirty="0">
              <a:solidFill>
                <a:schemeClr val="bg1"/>
              </a:solidFill>
            </a:endParaRPr>
          </a:p>
          <a:p>
            <a:r>
              <a:rPr lang="es-EC" sz="8000" dirty="0">
                <a:solidFill>
                  <a:schemeClr val="bg1"/>
                </a:solidFill>
              </a:rPr>
              <a:t>	</a:t>
            </a:r>
            <a:r>
              <a:rPr lang="es-EC" sz="8000" dirty="0" smtClean="0">
                <a:solidFill>
                  <a:schemeClr val="bg1"/>
                </a:solidFill>
              </a:rPr>
              <a:t>Con </a:t>
            </a:r>
            <a:r>
              <a:rPr lang="es-EC" sz="8000" dirty="0">
                <a:solidFill>
                  <a:schemeClr val="bg1"/>
                </a:solidFill>
              </a:rPr>
              <a:t>reduplicación de todo la lexema o solo el </a:t>
            </a:r>
            <a:r>
              <a:rPr lang="es-EC" sz="8000" dirty="0" smtClean="0">
                <a:solidFill>
                  <a:schemeClr val="bg1"/>
                </a:solidFill>
              </a:rPr>
              <a:t>sílaba </a:t>
            </a:r>
            <a:r>
              <a:rPr lang="es-EC" sz="8000" dirty="0">
                <a:solidFill>
                  <a:schemeClr val="bg1"/>
                </a:solidFill>
              </a:rPr>
              <a:t>final 			(indica aspecto iterativo).</a:t>
            </a:r>
          </a:p>
          <a:p>
            <a:endParaRPr lang="es-EC" sz="8000" dirty="0">
              <a:solidFill>
                <a:schemeClr val="bg1"/>
              </a:solidFill>
            </a:endParaRPr>
          </a:p>
          <a:p>
            <a:r>
              <a:rPr lang="es-EC" sz="8000" dirty="0">
                <a:solidFill>
                  <a:schemeClr val="bg1"/>
                </a:solidFill>
              </a:rPr>
              <a:t>	</a:t>
            </a:r>
            <a:r>
              <a:rPr lang="es-EC" sz="8000" dirty="0" smtClean="0">
                <a:solidFill>
                  <a:schemeClr val="bg1"/>
                </a:solidFill>
              </a:rPr>
              <a:t>El </a:t>
            </a:r>
            <a:r>
              <a:rPr lang="es-EC" sz="8000" dirty="0">
                <a:solidFill>
                  <a:schemeClr val="bg1"/>
                </a:solidFill>
              </a:rPr>
              <a:t>estructura de </a:t>
            </a:r>
            <a:r>
              <a:rPr lang="es-EC" sz="8000" dirty="0" smtClean="0">
                <a:solidFill>
                  <a:schemeClr val="bg1"/>
                </a:solidFill>
              </a:rPr>
              <a:t>sílaba </a:t>
            </a:r>
            <a:r>
              <a:rPr lang="es-EC" sz="8000" dirty="0">
                <a:solidFill>
                  <a:schemeClr val="bg1"/>
                </a:solidFill>
              </a:rPr>
              <a:t>en </a:t>
            </a:r>
            <a:r>
              <a:rPr lang="es-EC" sz="8000" dirty="0" err="1" smtClean="0">
                <a:solidFill>
                  <a:schemeClr val="bg1"/>
                </a:solidFill>
              </a:rPr>
              <a:t>Waorani</a:t>
            </a:r>
            <a:r>
              <a:rPr lang="es-EC" sz="8000" dirty="0" smtClean="0">
                <a:solidFill>
                  <a:schemeClr val="bg1"/>
                </a:solidFill>
              </a:rPr>
              <a:t> </a:t>
            </a:r>
            <a:r>
              <a:rPr lang="es-EC" sz="8000" dirty="0">
                <a:solidFill>
                  <a:schemeClr val="bg1"/>
                </a:solidFill>
              </a:rPr>
              <a:t>es CV, </a:t>
            </a:r>
            <a:r>
              <a:rPr lang="es-EC" sz="8000" dirty="0" err="1" smtClean="0">
                <a:solidFill>
                  <a:schemeClr val="bg1"/>
                </a:solidFill>
              </a:rPr>
              <a:t>CV</a:t>
            </a:r>
            <a:r>
              <a:rPr lang="es-EC" sz="80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Na</a:t>
            </a:r>
            <a:r>
              <a:rPr lang="es-EC" sz="8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, </a:t>
            </a:r>
            <a:r>
              <a:rPr lang="es-EC" sz="8000" dirty="0" smtClean="0">
                <a:solidFill>
                  <a:schemeClr val="bg1"/>
                </a:solidFill>
              </a:rPr>
              <a:t>V, </a:t>
            </a:r>
            <a:r>
              <a:rPr lang="es-EC" sz="8000" dirty="0" err="1">
                <a:solidFill>
                  <a:schemeClr val="bg1"/>
                </a:solidFill>
              </a:rPr>
              <a:t>V</a:t>
            </a:r>
            <a:r>
              <a:rPr lang="es-EC" sz="8000" dirty="0" err="1" smtClean="0">
                <a:solidFill>
                  <a:schemeClr val="bg1"/>
                </a:solidFill>
              </a:rPr>
              <a:t>Na</a:t>
            </a:r>
            <a:r>
              <a:rPr lang="es-EC" sz="8000" dirty="0" smtClean="0">
                <a:solidFill>
                  <a:schemeClr val="bg1"/>
                </a:solidFill>
              </a:rPr>
              <a:t>.</a:t>
            </a:r>
            <a:endParaRPr lang="es-EC" sz="8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EC" sz="8000" dirty="0">
                <a:solidFill>
                  <a:schemeClr val="bg1"/>
                </a:solidFill>
              </a:rPr>
              <a:t>		Pero algunos </a:t>
            </a:r>
            <a:r>
              <a:rPr lang="es-EC" sz="8000" dirty="0" err="1">
                <a:solidFill>
                  <a:schemeClr val="bg1"/>
                </a:solidFill>
              </a:rPr>
              <a:t>ideófonos</a:t>
            </a:r>
            <a:r>
              <a:rPr lang="es-EC" sz="8000" dirty="0">
                <a:solidFill>
                  <a:schemeClr val="bg1"/>
                </a:solidFill>
              </a:rPr>
              <a:t> tiene </a:t>
            </a:r>
            <a:r>
              <a:rPr lang="es-EC" sz="8000" dirty="0" smtClean="0">
                <a:solidFill>
                  <a:schemeClr val="bg1"/>
                </a:solidFill>
              </a:rPr>
              <a:t>CVC:</a:t>
            </a:r>
          </a:p>
          <a:p>
            <a:pPr marL="1828800" lvl="4" indent="0">
              <a:buNone/>
            </a:pPr>
            <a:endParaRPr lang="es-EC" sz="8000" i="1" dirty="0" smtClean="0">
              <a:solidFill>
                <a:schemeClr val="bg1"/>
              </a:solidFill>
            </a:endParaRPr>
          </a:p>
          <a:p>
            <a:pPr marL="1828800" lvl="4" indent="0">
              <a:buNone/>
            </a:pPr>
            <a:r>
              <a:rPr lang="es-EC" sz="8000" i="1" dirty="0" err="1" smtClean="0">
                <a:solidFill>
                  <a:schemeClr val="bg1"/>
                </a:solidFill>
              </a:rPr>
              <a:t>wiit</a:t>
            </a:r>
            <a:r>
              <a:rPr lang="es-EC" sz="8000" i="1" dirty="0" smtClean="0">
                <a:solidFill>
                  <a:schemeClr val="bg1"/>
                </a:solidFill>
              </a:rPr>
              <a:t>	</a:t>
            </a:r>
            <a:r>
              <a:rPr lang="es-EC" sz="8000" dirty="0" smtClean="0">
                <a:solidFill>
                  <a:schemeClr val="bg1"/>
                </a:solidFill>
              </a:rPr>
              <a:t>‘abrir’</a:t>
            </a:r>
            <a:r>
              <a:rPr lang="es-EC" sz="8000" i="1" dirty="0" smtClean="0">
                <a:solidFill>
                  <a:schemeClr val="bg1"/>
                </a:solidFill>
              </a:rPr>
              <a:t>	</a:t>
            </a:r>
          </a:p>
          <a:p>
            <a:pPr marL="1828800" lvl="4" indent="0">
              <a:buNone/>
            </a:pPr>
            <a:r>
              <a:rPr lang="es-EC" sz="8000" i="1" dirty="0" err="1" smtClean="0">
                <a:solidFill>
                  <a:schemeClr val="bg1"/>
                </a:solidFill>
              </a:rPr>
              <a:t>wak</a:t>
            </a:r>
            <a:r>
              <a:rPr lang="es-EC" sz="8000" i="1" dirty="0">
                <a:solidFill>
                  <a:schemeClr val="bg1"/>
                </a:solidFill>
              </a:rPr>
              <a:t>	</a:t>
            </a:r>
            <a:r>
              <a:rPr lang="en-US" sz="8000" dirty="0" smtClean="0">
                <a:solidFill>
                  <a:schemeClr val="bg1"/>
                </a:solidFill>
              </a:rPr>
              <a:t>‘romper’</a:t>
            </a:r>
            <a:endParaRPr lang="es-EC" sz="8000" dirty="0" smtClean="0">
              <a:solidFill>
                <a:schemeClr val="bg1"/>
              </a:solidFill>
            </a:endParaRPr>
          </a:p>
          <a:p>
            <a:pPr marL="1828800" lvl="4" indent="0">
              <a:buNone/>
            </a:pPr>
            <a:r>
              <a:rPr lang="es-EC" sz="8000" i="1" dirty="0" err="1">
                <a:solidFill>
                  <a:schemeClr val="bg1"/>
                </a:solidFill>
              </a:rPr>
              <a:t>t</a:t>
            </a:r>
            <a:r>
              <a:rPr lang="es-EC" sz="8000" i="1" dirty="0" err="1" smtClean="0">
                <a:solidFill>
                  <a:schemeClr val="bg1"/>
                </a:solidFill>
              </a:rPr>
              <a:t>eit</a:t>
            </a:r>
            <a:r>
              <a:rPr lang="es-EC" sz="8000" i="1" dirty="0" smtClean="0">
                <a:solidFill>
                  <a:schemeClr val="bg1"/>
                </a:solidFill>
              </a:rPr>
              <a:t>	</a:t>
            </a:r>
            <a:r>
              <a:rPr lang="es-EC" sz="8000" dirty="0" smtClean="0">
                <a:solidFill>
                  <a:schemeClr val="bg1"/>
                </a:solidFill>
              </a:rPr>
              <a:t>‘pegar’</a:t>
            </a:r>
            <a:endParaRPr lang="es-EC" sz="8000" i="1" dirty="0" smtClean="0">
              <a:solidFill>
                <a:schemeClr val="bg1"/>
              </a:solidFill>
            </a:endParaRPr>
          </a:p>
          <a:p>
            <a:pPr marL="1828800" lvl="4" indent="0">
              <a:buNone/>
            </a:pPr>
            <a:r>
              <a:rPr lang="es-EC" sz="8000" i="1" dirty="0" err="1">
                <a:solidFill>
                  <a:schemeClr val="bg1"/>
                </a:solidFill>
              </a:rPr>
              <a:t>e</a:t>
            </a:r>
            <a:r>
              <a:rPr lang="es-EC" sz="8000" i="1" dirty="0" err="1" smtClean="0">
                <a:solidFill>
                  <a:schemeClr val="bg1"/>
                </a:solidFill>
              </a:rPr>
              <a:t>ik</a:t>
            </a:r>
            <a:r>
              <a:rPr lang="es-EC" sz="8000" i="1" dirty="0" smtClean="0">
                <a:solidFill>
                  <a:schemeClr val="bg1"/>
                </a:solidFill>
              </a:rPr>
              <a:t>	</a:t>
            </a:r>
            <a:r>
              <a:rPr lang="es-EC" sz="8000" dirty="0" smtClean="0">
                <a:solidFill>
                  <a:schemeClr val="bg1"/>
                </a:solidFill>
              </a:rPr>
              <a:t>‘</a:t>
            </a:r>
            <a:r>
              <a:rPr lang="es-EC" sz="8000" dirty="0" err="1" smtClean="0">
                <a:solidFill>
                  <a:schemeClr val="bg1"/>
                </a:solidFill>
              </a:rPr>
              <a:t>moder</a:t>
            </a:r>
            <a:r>
              <a:rPr lang="es-EC" sz="8000" dirty="0" smtClean="0">
                <a:solidFill>
                  <a:schemeClr val="bg1"/>
                </a:solidFill>
              </a:rPr>
              <a:t>’</a:t>
            </a:r>
            <a:r>
              <a:rPr lang="es-EC" sz="8000" i="1" dirty="0" smtClean="0">
                <a:solidFill>
                  <a:schemeClr val="bg1"/>
                </a:solidFill>
              </a:rPr>
              <a:t>              </a:t>
            </a:r>
          </a:p>
          <a:p>
            <a:pPr marL="1828800" lvl="4" indent="0">
              <a:buNone/>
            </a:pPr>
            <a:r>
              <a:rPr lang="es-EC" sz="8000" i="1" dirty="0" err="1">
                <a:solidFill>
                  <a:schemeClr val="bg1"/>
                </a:solidFill>
              </a:rPr>
              <a:t>a</a:t>
            </a:r>
            <a:r>
              <a:rPr lang="es-EC" sz="8000" i="1" dirty="0" err="1" smtClean="0">
                <a:solidFill>
                  <a:schemeClr val="bg1"/>
                </a:solidFill>
              </a:rPr>
              <a:t>k</a:t>
            </a:r>
            <a:r>
              <a:rPr lang="es-EC" sz="8000" i="1" dirty="0" smtClean="0">
                <a:solidFill>
                  <a:schemeClr val="bg1"/>
                </a:solidFill>
              </a:rPr>
              <a:t>	</a:t>
            </a:r>
            <a:r>
              <a:rPr lang="es-EC" sz="8000" dirty="0" smtClean="0">
                <a:solidFill>
                  <a:schemeClr val="bg1"/>
                </a:solidFill>
              </a:rPr>
              <a:t>‘quebrar’</a:t>
            </a:r>
            <a:endParaRPr lang="es-EC" sz="8000" i="1" dirty="0">
              <a:solidFill>
                <a:schemeClr val="bg1"/>
              </a:solidFill>
            </a:endParaRPr>
          </a:p>
          <a:p>
            <a:pPr marL="1828800" lvl="4" indent="0">
              <a:buNone/>
            </a:pPr>
            <a:r>
              <a:rPr lang="es-EC" sz="8000" i="1" dirty="0" smtClean="0">
                <a:solidFill>
                  <a:schemeClr val="bg1"/>
                </a:solidFill>
              </a:rPr>
              <a:t> </a:t>
            </a:r>
            <a:endParaRPr lang="es-EC" sz="8000" i="1" dirty="0">
              <a:solidFill>
                <a:schemeClr val="bg1"/>
              </a:solidFill>
            </a:endParaRPr>
          </a:p>
          <a:p>
            <a:pPr marL="1828800" lvl="4" indent="0">
              <a:buNone/>
            </a:pPr>
            <a:endParaRPr lang="es-EC" sz="8000" i="1" dirty="0" smtClean="0">
              <a:solidFill>
                <a:schemeClr val="bg1"/>
              </a:solidFill>
            </a:endParaRPr>
          </a:p>
          <a:p>
            <a:pPr marL="1828800" lvl="4" indent="0">
              <a:buNone/>
            </a:pPr>
            <a:endParaRPr lang="es-EC" sz="3800" i="1" dirty="0" smtClean="0">
              <a:solidFill>
                <a:schemeClr val="bg1"/>
              </a:solidFill>
            </a:endParaRPr>
          </a:p>
          <a:p>
            <a:pPr lvl="4"/>
            <a:endParaRPr lang="es-EC" dirty="0" smtClean="0">
              <a:solidFill>
                <a:schemeClr val="bg1"/>
              </a:solidFill>
            </a:endParaRPr>
          </a:p>
          <a:p>
            <a:endParaRPr lang="es-EC" dirty="0">
              <a:solidFill>
                <a:schemeClr val="bg1"/>
              </a:solidFill>
            </a:endParaRPr>
          </a:p>
          <a:p>
            <a:r>
              <a:rPr lang="es-EC" dirty="0">
                <a:solidFill>
                  <a:schemeClr val="bg1"/>
                </a:solidFill>
              </a:rPr>
              <a:t>		</a:t>
            </a:r>
            <a:r>
              <a:rPr lang="en-US" dirty="0">
                <a:solidFill>
                  <a:schemeClr val="bg1"/>
                </a:solidFill>
              </a:rPr>
              <a:t>		</a:t>
            </a:r>
            <a:endParaRPr lang="es-EC" dirty="0">
              <a:solidFill>
                <a:schemeClr val="bg1"/>
              </a:solidFill>
            </a:endParaRPr>
          </a:p>
          <a:p>
            <a:r>
              <a:rPr lang="es-EC" dirty="0">
                <a:solidFill>
                  <a:schemeClr val="bg1"/>
                </a:solidFill>
              </a:rPr>
              <a:t>	 </a:t>
            </a:r>
          </a:p>
          <a:p>
            <a:pPr marL="0" indent="0">
              <a:buNone/>
            </a:pPr>
            <a:endParaRPr lang="es-EC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71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Morfo-sintactico</a:t>
            </a:r>
            <a:endParaRPr lang="es-EC" sz="2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5805264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Los </a:t>
            </a:r>
            <a:r>
              <a:rPr lang="en-US" sz="2000" dirty="0" err="1" smtClean="0">
                <a:solidFill>
                  <a:schemeClr val="bg1"/>
                </a:solidFill>
              </a:rPr>
              <a:t>ideófonos</a:t>
            </a:r>
            <a:r>
              <a:rPr lang="en-US" sz="2000" dirty="0" smtClean="0">
                <a:solidFill>
                  <a:schemeClr val="bg1"/>
                </a:solidFill>
              </a:rPr>
              <a:t> no </a:t>
            </a:r>
            <a:r>
              <a:rPr lang="en-US" sz="2000" dirty="0" err="1" smtClean="0">
                <a:solidFill>
                  <a:schemeClr val="bg1"/>
                </a:solidFill>
              </a:rPr>
              <a:t>llevan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ningún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morfologia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 err="1" smtClean="0">
                <a:solidFill>
                  <a:schemeClr val="bg1"/>
                </a:solidFill>
              </a:rPr>
              <a:t>Normalmente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ocuren</a:t>
            </a:r>
            <a:r>
              <a:rPr lang="en-US" sz="2000" dirty="0" smtClean="0">
                <a:solidFill>
                  <a:schemeClr val="bg1"/>
                </a:solidFill>
              </a:rPr>
              <a:t> con un </a:t>
            </a:r>
            <a:r>
              <a:rPr lang="en-US" sz="2000" dirty="0" err="1" smtClean="0">
                <a:solidFill>
                  <a:schemeClr val="bg1"/>
                </a:solidFill>
              </a:rPr>
              <a:t>verbo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que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lleva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casi</a:t>
            </a:r>
            <a:r>
              <a:rPr lang="en-US" sz="2000" dirty="0" smtClean="0">
                <a:solidFill>
                  <a:schemeClr val="bg1"/>
                </a:solidFill>
              </a:rPr>
              <a:t> el </a:t>
            </a:r>
            <a:r>
              <a:rPr lang="en-US" sz="2000" dirty="0" err="1" smtClean="0">
                <a:solidFill>
                  <a:schemeClr val="bg1"/>
                </a:solidFill>
              </a:rPr>
              <a:t>mismo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significado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EC" sz="2000" dirty="0" smtClean="0">
                <a:solidFill>
                  <a:schemeClr val="bg1"/>
                </a:solidFill>
              </a:rPr>
              <a:t>El mismo verbo se puede </a:t>
            </a:r>
            <a:r>
              <a:rPr lang="es-EC" sz="2000" dirty="0">
                <a:solidFill>
                  <a:schemeClr val="bg1"/>
                </a:solidFill>
              </a:rPr>
              <a:t>i</a:t>
            </a:r>
            <a:r>
              <a:rPr lang="es-EC" sz="2000" dirty="0" smtClean="0">
                <a:solidFill>
                  <a:schemeClr val="bg1"/>
                </a:solidFill>
              </a:rPr>
              <a:t>r con diferente </a:t>
            </a:r>
            <a:r>
              <a:rPr lang="es-EC" sz="2000" dirty="0" err="1" smtClean="0">
                <a:solidFill>
                  <a:schemeClr val="bg1"/>
                </a:solidFill>
              </a:rPr>
              <a:t>ideófonos</a:t>
            </a:r>
            <a:r>
              <a:rPr lang="es-EC" sz="2000" dirty="0" smtClean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endParaRPr lang="es-EC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EC" sz="2000" dirty="0" smtClean="0">
                <a:solidFill>
                  <a:schemeClr val="bg1"/>
                </a:solidFill>
              </a:rPr>
              <a:t>1.	</a:t>
            </a:r>
            <a:r>
              <a:rPr lang="es-EC" sz="2000" i="1" dirty="0" err="1" smtClean="0">
                <a:solidFill>
                  <a:srgbClr val="FFFF00"/>
                </a:solidFill>
              </a:rPr>
              <a:t>Waa</a:t>
            </a:r>
            <a:r>
              <a:rPr lang="es-EC" sz="2000" i="1" dirty="0" smtClean="0">
                <a:solidFill>
                  <a:srgbClr val="FFFF00"/>
                </a:solidFill>
              </a:rPr>
              <a:t> </a:t>
            </a:r>
            <a:r>
              <a:rPr lang="es-EC" sz="2000" i="1" dirty="0" err="1" smtClean="0">
                <a:solidFill>
                  <a:srgbClr val="FFFF00"/>
                </a:solidFill>
              </a:rPr>
              <a:t>waa</a:t>
            </a:r>
            <a:r>
              <a:rPr lang="es-EC" sz="2000" i="1" dirty="0" smtClean="0">
                <a:solidFill>
                  <a:srgbClr val="FFFF00"/>
                </a:solidFill>
              </a:rPr>
              <a:t>              </a:t>
            </a:r>
            <a:r>
              <a:rPr lang="es-EC" sz="2000" i="1" dirty="0" smtClean="0">
                <a:solidFill>
                  <a:srgbClr val="FFC000"/>
                </a:solidFill>
              </a:rPr>
              <a:t>a</a:t>
            </a:r>
            <a:r>
              <a:rPr lang="es-EC" sz="2000" i="1" dirty="0" smtClean="0">
                <a:solidFill>
                  <a:schemeClr val="bg1"/>
                </a:solidFill>
              </a:rPr>
              <a:t> –</a:t>
            </a:r>
            <a:r>
              <a:rPr lang="es-EC" sz="2000" i="1" dirty="0" err="1" smtClean="0">
                <a:solidFill>
                  <a:schemeClr val="bg1"/>
                </a:solidFill>
              </a:rPr>
              <a:t>kam</a:t>
            </a:r>
            <a:r>
              <a:rPr lang="es-EC" sz="2000" i="1" dirty="0" smtClean="0">
                <a:solidFill>
                  <a:schemeClr val="bg1"/>
                </a:solidFill>
              </a:rPr>
              <a:t> –</a:t>
            </a:r>
            <a:r>
              <a:rPr lang="es-EC" sz="2000" i="1" dirty="0" err="1" smtClean="0">
                <a:solidFill>
                  <a:schemeClr val="bg1"/>
                </a:solidFill>
              </a:rPr>
              <a:t>pa</a:t>
            </a:r>
            <a:endParaRPr lang="es-EC" sz="2000" i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EC" sz="2000" dirty="0" smtClean="0">
                <a:solidFill>
                  <a:schemeClr val="bg1"/>
                </a:solidFill>
              </a:rPr>
              <a:t>        	</a:t>
            </a:r>
            <a:r>
              <a:rPr lang="es-EC" sz="2000" dirty="0" err="1" smtClean="0">
                <a:solidFill>
                  <a:srgbClr val="FFFF00"/>
                </a:solidFill>
              </a:rPr>
              <a:t>mirar:IDEO</a:t>
            </a:r>
            <a:r>
              <a:rPr lang="es-EC" sz="2000" dirty="0" smtClean="0">
                <a:solidFill>
                  <a:srgbClr val="FFFF00"/>
                </a:solidFill>
              </a:rPr>
              <a:t> IDEO </a:t>
            </a:r>
            <a:r>
              <a:rPr lang="es-EC" sz="2000" dirty="0" smtClean="0">
                <a:solidFill>
                  <a:srgbClr val="FFC000"/>
                </a:solidFill>
              </a:rPr>
              <a:t>ver</a:t>
            </a:r>
            <a:r>
              <a:rPr lang="es-EC" sz="2000" dirty="0" smtClean="0">
                <a:solidFill>
                  <a:schemeClr val="bg1"/>
                </a:solidFill>
              </a:rPr>
              <a:t> -3 -DCL</a:t>
            </a:r>
            <a:r>
              <a:rPr lang="es-EC" sz="2000" dirty="0" smtClean="0"/>
              <a:t>	</a:t>
            </a:r>
          </a:p>
          <a:p>
            <a:pPr marL="0" indent="0">
              <a:buNone/>
            </a:pPr>
            <a:r>
              <a:rPr lang="es-EC" sz="2000" dirty="0"/>
              <a:t> </a:t>
            </a:r>
            <a:r>
              <a:rPr lang="es-EC" sz="2000" dirty="0" smtClean="0"/>
              <a:t>       	</a:t>
            </a:r>
            <a:r>
              <a:rPr lang="es-EC" sz="2000" dirty="0" smtClean="0">
                <a:solidFill>
                  <a:schemeClr val="bg1"/>
                </a:solidFill>
              </a:rPr>
              <a:t>‘El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en-US" sz="2000" dirty="0" err="1" smtClean="0">
                <a:solidFill>
                  <a:schemeClr val="bg1"/>
                </a:solidFill>
              </a:rPr>
              <a:t>ella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mir</a:t>
            </a:r>
            <a:r>
              <a:rPr lang="es-EC" sz="2000" dirty="0" smtClean="0">
                <a:solidFill>
                  <a:schemeClr val="bg1"/>
                </a:solidFill>
              </a:rPr>
              <a:t>ó </a:t>
            </a:r>
            <a:r>
              <a:rPr lang="es-EC" sz="2000" i="1" dirty="0" err="1" smtClean="0">
                <a:solidFill>
                  <a:srgbClr val="FFFF00"/>
                </a:solidFill>
              </a:rPr>
              <a:t>waa</a:t>
            </a:r>
            <a:r>
              <a:rPr lang="es-EC" sz="2000" i="1" dirty="0" smtClean="0">
                <a:solidFill>
                  <a:srgbClr val="FFFF00"/>
                </a:solidFill>
              </a:rPr>
              <a:t> </a:t>
            </a:r>
            <a:r>
              <a:rPr lang="es-EC" sz="2000" i="1" dirty="0" err="1" smtClean="0">
                <a:solidFill>
                  <a:srgbClr val="FFFF00"/>
                </a:solidFill>
              </a:rPr>
              <a:t>waa</a:t>
            </a:r>
            <a:r>
              <a:rPr lang="es-EC" sz="2000" dirty="0" smtClean="0">
                <a:solidFill>
                  <a:schemeClr val="bg1"/>
                </a:solidFill>
              </a:rPr>
              <a:t>.’</a:t>
            </a:r>
          </a:p>
          <a:p>
            <a:pPr marL="0" indent="0">
              <a:buNone/>
            </a:pPr>
            <a:endParaRPr lang="es-EC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EC" sz="2000" dirty="0" smtClean="0">
                <a:solidFill>
                  <a:schemeClr val="bg1"/>
                </a:solidFill>
              </a:rPr>
              <a:t>2.	</a:t>
            </a:r>
            <a:r>
              <a:rPr lang="es-EC" sz="2000" i="1" dirty="0" err="1" smtClean="0">
                <a:solidFill>
                  <a:srgbClr val="FFFF00"/>
                </a:solidFill>
              </a:rPr>
              <a:t>Kowa</a:t>
            </a:r>
            <a:r>
              <a:rPr lang="es-EC" sz="2000" i="1" dirty="0" smtClean="0">
                <a:solidFill>
                  <a:srgbClr val="FFFF00"/>
                </a:solidFill>
              </a:rPr>
              <a:t>                         </a:t>
            </a:r>
            <a:r>
              <a:rPr lang="es-EC" sz="2000" i="1" dirty="0" err="1" smtClean="0">
                <a:solidFill>
                  <a:srgbClr val="FFFF00"/>
                </a:solidFill>
              </a:rPr>
              <a:t>kowa</a:t>
            </a:r>
            <a:r>
              <a:rPr lang="es-EC" sz="2000" i="1" dirty="0" smtClean="0">
                <a:solidFill>
                  <a:srgbClr val="FFFF00"/>
                </a:solidFill>
              </a:rPr>
              <a:t>  </a:t>
            </a:r>
            <a:r>
              <a:rPr lang="es-EC" sz="2000" i="1" dirty="0">
                <a:solidFill>
                  <a:srgbClr val="FFC000"/>
                </a:solidFill>
              </a:rPr>
              <a:t>a</a:t>
            </a:r>
            <a:r>
              <a:rPr lang="es-EC" sz="2000" i="1" dirty="0">
                <a:solidFill>
                  <a:schemeClr val="bg1"/>
                </a:solidFill>
              </a:rPr>
              <a:t> –</a:t>
            </a:r>
            <a:r>
              <a:rPr lang="es-EC" sz="2000" i="1" dirty="0" err="1">
                <a:solidFill>
                  <a:schemeClr val="bg1"/>
                </a:solidFill>
              </a:rPr>
              <a:t>kam</a:t>
            </a:r>
            <a:r>
              <a:rPr lang="es-EC" sz="2000" i="1" dirty="0">
                <a:solidFill>
                  <a:schemeClr val="bg1"/>
                </a:solidFill>
              </a:rPr>
              <a:t> –</a:t>
            </a:r>
            <a:r>
              <a:rPr lang="es-EC" sz="2000" i="1" dirty="0" err="1">
                <a:solidFill>
                  <a:schemeClr val="bg1"/>
                </a:solidFill>
              </a:rPr>
              <a:t>pa</a:t>
            </a:r>
            <a:endParaRPr lang="es-EC" sz="2000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EC" sz="2000" dirty="0">
                <a:solidFill>
                  <a:schemeClr val="bg1"/>
                </a:solidFill>
              </a:rPr>
              <a:t>        </a:t>
            </a:r>
            <a:r>
              <a:rPr lang="es-EC" sz="2000" dirty="0" smtClean="0">
                <a:solidFill>
                  <a:schemeClr val="bg1"/>
                </a:solidFill>
              </a:rPr>
              <a:t>	</a:t>
            </a:r>
            <a:r>
              <a:rPr lang="es-EC" sz="2000" dirty="0" err="1" smtClean="0">
                <a:solidFill>
                  <a:srgbClr val="FFFF00"/>
                </a:solidFill>
              </a:rPr>
              <a:t>de.un.vistazo:IDEO</a:t>
            </a:r>
            <a:r>
              <a:rPr lang="es-EC" sz="2000" dirty="0" smtClean="0">
                <a:solidFill>
                  <a:srgbClr val="FFFF00"/>
                </a:solidFill>
              </a:rPr>
              <a:t> </a:t>
            </a:r>
            <a:r>
              <a:rPr lang="es-EC" sz="2000" dirty="0">
                <a:solidFill>
                  <a:srgbClr val="FFFF00"/>
                </a:solidFill>
              </a:rPr>
              <a:t>IDEO </a:t>
            </a:r>
            <a:r>
              <a:rPr lang="es-EC" sz="2000" dirty="0" smtClean="0">
                <a:solidFill>
                  <a:srgbClr val="FFFF00"/>
                </a:solidFill>
              </a:rPr>
              <a:t>  </a:t>
            </a:r>
            <a:r>
              <a:rPr lang="es-EC" sz="2000" dirty="0" smtClean="0">
                <a:solidFill>
                  <a:srgbClr val="FFC000"/>
                </a:solidFill>
              </a:rPr>
              <a:t>ver</a:t>
            </a:r>
            <a:r>
              <a:rPr lang="es-EC" sz="2000" dirty="0" smtClean="0">
                <a:solidFill>
                  <a:schemeClr val="bg1"/>
                </a:solidFill>
              </a:rPr>
              <a:t> </a:t>
            </a:r>
            <a:r>
              <a:rPr lang="es-EC" sz="2000" dirty="0">
                <a:solidFill>
                  <a:schemeClr val="bg1"/>
                </a:solidFill>
              </a:rPr>
              <a:t>-3 -DCL</a:t>
            </a:r>
            <a:r>
              <a:rPr lang="es-EC" sz="2000" dirty="0"/>
              <a:t>	</a:t>
            </a:r>
          </a:p>
          <a:p>
            <a:pPr marL="0" indent="0">
              <a:buNone/>
            </a:pPr>
            <a:r>
              <a:rPr lang="es-EC" sz="2000" dirty="0"/>
              <a:t>        </a:t>
            </a:r>
            <a:r>
              <a:rPr lang="es-EC" sz="2000" dirty="0" smtClean="0"/>
              <a:t>	</a:t>
            </a:r>
            <a:r>
              <a:rPr lang="es-EC" sz="2000" dirty="0" smtClean="0">
                <a:solidFill>
                  <a:schemeClr val="bg1"/>
                </a:solidFill>
              </a:rPr>
              <a:t>‘</a:t>
            </a:r>
            <a:r>
              <a:rPr lang="es-EC" sz="2000" dirty="0">
                <a:solidFill>
                  <a:schemeClr val="bg1"/>
                </a:solidFill>
              </a:rPr>
              <a:t>El</a:t>
            </a:r>
            <a:r>
              <a:rPr lang="en-US" sz="2000" dirty="0">
                <a:solidFill>
                  <a:schemeClr val="bg1"/>
                </a:solidFill>
              </a:rPr>
              <a:t>/</a:t>
            </a:r>
            <a:r>
              <a:rPr lang="en-US" sz="2000" dirty="0" err="1">
                <a:solidFill>
                  <a:schemeClr val="bg1"/>
                </a:solidFill>
              </a:rPr>
              <a:t>ella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echó</a:t>
            </a:r>
            <a:r>
              <a:rPr lang="en-US" sz="2000" dirty="0" smtClean="0">
                <a:solidFill>
                  <a:schemeClr val="bg1"/>
                </a:solidFill>
              </a:rPr>
              <a:t> un </a:t>
            </a:r>
            <a:r>
              <a:rPr lang="en-US" sz="2000" dirty="0" err="1" smtClean="0">
                <a:solidFill>
                  <a:schemeClr val="bg1"/>
                </a:solidFill>
              </a:rPr>
              <a:t>vistazo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i="1" dirty="0" err="1" smtClean="0">
                <a:solidFill>
                  <a:srgbClr val="FFFF00"/>
                </a:solidFill>
              </a:rPr>
              <a:t>kowa</a:t>
            </a:r>
            <a:r>
              <a:rPr lang="en-US" sz="2000" i="1" dirty="0" smtClean="0">
                <a:solidFill>
                  <a:srgbClr val="FFFF00"/>
                </a:solidFill>
              </a:rPr>
              <a:t> </a:t>
            </a:r>
            <a:r>
              <a:rPr lang="en-US" sz="2000" i="1" dirty="0" err="1" smtClean="0">
                <a:solidFill>
                  <a:srgbClr val="FFFF00"/>
                </a:solidFill>
              </a:rPr>
              <a:t>kowa</a:t>
            </a:r>
            <a:r>
              <a:rPr lang="es-EC" sz="2000" dirty="0" smtClean="0">
                <a:solidFill>
                  <a:schemeClr val="bg1"/>
                </a:solidFill>
              </a:rPr>
              <a:t>.’</a:t>
            </a:r>
          </a:p>
          <a:p>
            <a:pPr marL="0" indent="0">
              <a:buNone/>
            </a:pPr>
            <a:endParaRPr lang="es-EC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EC" sz="2000" dirty="0" smtClean="0">
                <a:solidFill>
                  <a:schemeClr val="bg1"/>
                </a:solidFill>
              </a:rPr>
              <a:t>3.	</a:t>
            </a:r>
            <a:r>
              <a:rPr lang="es-EC" sz="2000" i="1" dirty="0" err="1" smtClean="0">
                <a:solidFill>
                  <a:srgbClr val="FFFF00"/>
                </a:solidFill>
              </a:rPr>
              <a:t>dikimi</a:t>
            </a:r>
            <a:r>
              <a:rPr lang="es-EC" sz="2000" i="1" dirty="0" smtClean="0">
                <a:solidFill>
                  <a:srgbClr val="FFFF00"/>
                </a:solidFill>
              </a:rPr>
              <a:t>                        </a:t>
            </a:r>
            <a:r>
              <a:rPr lang="es-EC" sz="2000" i="1" dirty="0" err="1" smtClean="0">
                <a:solidFill>
                  <a:srgbClr val="FFFF00"/>
                </a:solidFill>
              </a:rPr>
              <a:t>dikimi</a:t>
            </a:r>
            <a:r>
              <a:rPr lang="es-EC" sz="2000" i="1" dirty="0" smtClean="0">
                <a:solidFill>
                  <a:srgbClr val="FFFF00"/>
                </a:solidFill>
              </a:rPr>
              <a:t> </a:t>
            </a:r>
            <a:r>
              <a:rPr lang="es-EC" sz="2000" i="1" dirty="0">
                <a:solidFill>
                  <a:srgbClr val="FFC000"/>
                </a:solidFill>
              </a:rPr>
              <a:t>a</a:t>
            </a:r>
            <a:r>
              <a:rPr lang="es-EC" sz="2000" i="1" dirty="0">
                <a:solidFill>
                  <a:schemeClr val="bg1"/>
                </a:solidFill>
              </a:rPr>
              <a:t> –</a:t>
            </a:r>
            <a:r>
              <a:rPr lang="es-EC" sz="2000" i="1" dirty="0" err="1">
                <a:solidFill>
                  <a:schemeClr val="bg1"/>
                </a:solidFill>
              </a:rPr>
              <a:t>kam</a:t>
            </a:r>
            <a:r>
              <a:rPr lang="es-EC" sz="2000" i="1" dirty="0">
                <a:solidFill>
                  <a:schemeClr val="bg1"/>
                </a:solidFill>
              </a:rPr>
              <a:t> –</a:t>
            </a:r>
            <a:r>
              <a:rPr lang="es-EC" sz="2000" i="1" dirty="0" err="1">
                <a:solidFill>
                  <a:schemeClr val="bg1"/>
                </a:solidFill>
              </a:rPr>
              <a:t>pa</a:t>
            </a:r>
            <a:endParaRPr lang="es-EC" sz="2000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EC" sz="2000" dirty="0">
                <a:solidFill>
                  <a:schemeClr val="bg1"/>
                </a:solidFill>
              </a:rPr>
              <a:t>        	</a:t>
            </a:r>
            <a:r>
              <a:rPr lang="es-EC" sz="2000" dirty="0" err="1" smtClean="0">
                <a:solidFill>
                  <a:srgbClr val="FFFF00"/>
                </a:solidFill>
              </a:rPr>
              <a:t>ver.buscando:IDEO</a:t>
            </a:r>
            <a:r>
              <a:rPr lang="es-EC" sz="2000" dirty="0" smtClean="0">
                <a:solidFill>
                  <a:srgbClr val="FFFF00"/>
                </a:solidFill>
              </a:rPr>
              <a:t> </a:t>
            </a:r>
            <a:r>
              <a:rPr lang="es-EC" sz="2000" dirty="0">
                <a:solidFill>
                  <a:srgbClr val="FFFF00"/>
                </a:solidFill>
              </a:rPr>
              <a:t>IDEO   </a:t>
            </a:r>
            <a:r>
              <a:rPr lang="es-EC" sz="2000" dirty="0">
                <a:solidFill>
                  <a:srgbClr val="FFC000"/>
                </a:solidFill>
              </a:rPr>
              <a:t>ver</a:t>
            </a:r>
            <a:r>
              <a:rPr lang="es-EC" sz="2000" dirty="0">
                <a:solidFill>
                  <a:schemeClr val="bg1"/>
                </a:solidFill>
              </a:rPr>
              <a:t> -3 -DCL</a:t>
            </a:r>
            <a:r>
              <a:rPr lang="es-EC" sz="2000" dirty="0"/>
              <a:t>	</a:t>
            </a:r>
          </a:p>
          <a:p>
            <a:pPr marL="0" indent="0">
              <a:buNone/>
            </a:pPr>
            <a:r>
              <a:rPr lang="es-EC" sz="2000" dirty="0"/>
              <a:t>        	</a:t>
            </a:r>
            <a:r>
              <a:rPr lang="es-EC" sz="2000" dirty="0">
                <a:solidFill>
                  <a:schemeClr val="bg1"/>
                </a:solidFill>
              </a:rPr>
              <a:t>‘El</a:t>
            </a:r>
            <a:r>
              <a:rPr lang="en-US" sz="2000" dirty="0">
                <a:solidFill>
                  <a:schemeClr val="bg1"/>
                </a:solidFill>
              </a:rPr>
              <a:t>/</a:t>
            </a:r>
            <a:r>
              <a:rPr lang="en-US" sz="2000" dirty="0" err="1">
                <a:solidFill>
                  <a:schemeClr val="bg1"/>
                </a:solidFill>
              </a:rPr>
              <a:t>ella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busca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mirando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i="1" dirty="0" err="1" smtClean="0">
                <a:solidFill>
                  <a:srgbClr val="FFFF00"/>
                </a:solidFill>
              </a:rPr>
              <a:t>dikimi</a:t>
            </a:r>
            <a:r>
              <a:rPr lang="en-US" sz="2000" i="1" dirty="0" smtClean="0">
                <a:solidFill>
                  <a:srgbClr val="FFFF00"/>
                </a:solidFill>
              </a:rPr>
              <a:t> </a:t>
            </a:r>
            <a:r>
              <a:rPr lang="en-US" sz="2000" i="1" dirty="0" err="1" smtClean="0">
                <a:solidFill>
                  <a:srgbClr val="FFFF00"/>
                </a:solidFill>
              </a:rPr>
              <a:t>dikimi</a:t>
            </a:r>
            <a:r>
              <a:rPr lang="es-EC" sz="2000" i="1" dirty="0" smtClean="0">
                <a:solidFill>
                  <a:srgbClr val="FFFF00"/>
                </a:solidFill>
              </a:rPr>
              <a:t>.’</a:t>
            </a:r>
            <a:endParaRPr lang="es-EC" sz="2000" i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s-EC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EC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EC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EC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192928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1342</TotalTime>
  <Words>654</Words>
  <Application>Microsoft Office PowerPoint</Application>
  <PresentationFormat>On-screen Show (4:3)</PresentationFormat>
  <Paragraphs>210</Paragraphs>
  <Slides>20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Tema de Office</vt:lpstr>
      <vt:lpstr> Ideófonos en Wao terero Uboye Gaba  NAWE, NACIONALIDAD WAORANI DEL ECUADOR/ FLACSO </vt:lpstr>
      <vt:lpstr>Los Waorani</vt:lpstr>
      <vt:lpstr>IDEÓFONO</vt:lpstr>
      <vt:lpstr>Campos  semáticos  de ideófonos en Wao terero</vt:lpstr>
      <vt:lpstr>PowerPoint Presentation</vt:lpstr>
      <vt:lpstr>PowerPoint Presentation</vt:lpstr>
      <vt:lpstr>PowerPoint Presentation</vt:lpstr>
      <vt:lpstr>Característicos de ideófonos</vt:lpstr>
      <vt:lpstr>Morfo-sintactico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Los ideófonos casi siempre occuren con gestos: </vt:lpstr>
      <vt:lpstr>PowerPoint Presentation</vt:lpstr>
      <vt:lpstr>PowerPoint Presentation</vt:lpstr>
      <vt:lpstr>PowerPoint Presentation</vt:lpstr>
      <vt:lpstr>PowerPoint Presentation</vt:lpstr>
      <vt:lpstr>¡Gracias a todo! ¡Waponi nagï tobo!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NAWE, NACIONALIDAD WAORANI DEL ECUADOR/ FLACSO Uboye gaba Lingüista y gestor waorani</dc:title>
  <dc:creator>puyo4</dc:creator>
  <cp:lastModifiedBy>Toshiba One</cp:lastModifiedBy>
  <cp:revision>84</cp:revision>
  <dcterms:created xsi:type="dcterms:W3CDTF">2011-10-02T15:40:11Z</dcterms:created>
  <dcterms:modified xsi:type="dcterms:W3CDTF">2011-10-07T18:08:01Z</dcterms:modified>
</cp:coreProperties>
</file>